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4"/>
  </p:notesMasterIdLst>
  <p:sldIdLst>
    <p:sldId id="256" r:id="rId2"/>
    <p:sldId id="640" r:id="rId3"/>
    <p:sldId id="655" r:id="rId4"/>
    <p:sldId id="689" r:id="rId5"/>
    <p:sldId id="657" r:id="rId6"/>
    <p:sldId id="658" r:id="rId7"/>
    <p:sldId id="665" r:id="rId8"/>
    <p:sldId id="666" r:id="rId9"/>
    <p:sldId id="667" r:id="rId10"/>
    <p:sldId id="669" r:id="rId11"/>
    <p:sldId id="670" r:id="rId12"/>
    <p:sldId id="690" r:id="rId13"/>
    <p:sldId id="673" r:id="rId14"/>
    <p:sldId id="674" r:id="rId15"/>
    <p:sldId id="675" r:id="rId16"/>
    <p:sldId id="676" r:id="rId17"/>
    <p:sldId id="677" r:id="rId18"/>
    <p:sldId id="678" r:id="rId19"/>
    <p:sldId id="692" r:id="rId20"/>
    <p:sldId id="679" r:id="rId21"/>
    <p:sldId id="683" r:id="rId22"/>
    <p:sldId id="688" r:id="rId23"/>
    <p:sldId id="693" r:id="rId24"/>
    <p:sldId id="480" r:id="rId25"/>
    <p:sldId id="481" r:id="rId26"/>
    <p:sldId id="473" r:id="rId27"/>
    <p:sldId id="694" r:id="rId28"/>
    <p:sldId id="695" r:id="rId29"/>
    <p:sldId id="474" r:id="rId30"/>
    <p:sldId id="475" r:id="rId31"/>
    <p:sldId id="476" r:id="rId32"/>
    <p:sldId id="477" r:id="rId33"/>
    <p:sldId id="478" r:id="rId34"/>
    <p:sldId id="479" r:id="rId35"/>
    <p:sldId id="482" r:id="rId36"/>
    <p:sldId id="483" r:id="rId37"/>
    <p:sldId id="484" r:id="rId38"/>
    <p:sldId id="696" r:id="rId39"/>
    <p:sldId id="290" r:id="rId40"/>
    <p:sldId id="486" r:id="rId41"/>
    <p:sldId id="487" r:id="rId42"/>
    <p:sldId id="488" r:id="rId43"/>
    <p:sldId id="489" r:id="rId44"/>
    <p:sldId id="490" r:id="rId45"/>
    <p:sldId id="493" r:id="rId46"/>
    <p:sldId id="494" r:id="rId47"/>
    <p:sldId id="495" r:id="rId48"/>
    <p:sldId id="496" r:id="rId49"/>
    <p:sldId id="497" r:id="rId50"/>
    <p:sldId id="499" r:id="rId51"/>
    <p:sldId id="500" r:id="rId52"/>
    <p:sldId id="501" r:id="rId53"/>
  </p:sldIdLst>
  <p:sldSz cx="9144000" cy="5143500" type="screen16x9"/>
  <p:notesSz cx="6858000" cy="9144000"/>
  <p:embeddedFontLst>
    <p:embeddedFont>
      <p:font typeface="Arvo" panose="02000000000000000000" pitchFamily="2" charset="77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Roboto Condensed" panose="02000000000000000000" pitchFamily="2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94"/>
  </p:normalViewPr>
  <p:slideViewPr>
    <p:cSldViewPr snapToGrid="0">
      <p:cViewPr varScale="1">
        <p:scale>
          <a:sx n="154" d="100"/>
          <a:sy n="154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0:18:38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16361 9293 24575,'-2'7'0,"0"3"0,2 1 0,0 2 0,0-5 0,0 1 0,0-1 0,0-1 0,0 6 0,0-5 0,0 8 0,0 1 0,0 0 0,0 3 0,0 0 0,0-3 0,0 3 0,0-6 0,0-1 0,0-3 0,0-3 0,0 0 0,0-2 0,0-1 0,2-1 0,0-1 0,3-2 0,-1 0 0,1 0 0,-1 0 0,1 0 0,-1 0 0,1 0 0,-1 0 0,1 0 0,0 0 0,-1 0 0,1 0 0,-1 0 0,1 0 0,-1 0 0,1 0 0,-1 0 0,1 0 0,2 0 0,-2 0 0,2 0 0,-2 0 0,-1 0 0,1 0 0,-1 0 0,1 0 0,-1 0 0,1 0 0,-1 0 0,1 0 0,2 0 0,-2 0 0,5 0 0,-5 0 0,2 0 0,-3 0 0,1 0 0,-1 0 0,1 0 0,-1 0 0,1-2 0,-1-1 0,-1-4 0,-1 0 0,0-3 0,-2-3 0,3-1 0,-3 0 0,0-2 0,0 2 0,0 1 0,0 0 0,0 3 0,0 0 0,0-1 0,0 4 0,2 0 0,-2 0 0,2 1 0,-2-1 0,0 3 0,0-3 0,0 2 0,0-3 0,0 4 0,0 0 0,0-1 0,-2 1 0,0-1 0,-2 3 0,-1-2 0,1 3 0,-1-1 0,1 2 0,1-2 0,-1 2 0,2-2 0,-3 2 0,0 0 0,-2 0 0,0 0 0,-1-2 0,-1 1 0,1-1 0,-2 2 0,2 0 0,-1 0 0,3 0 0,-1 0 0,3 0 0,-1 0 0,1 0 0,-1 0 0,1 0 0,-1 0 0,1 0 0,-1 0 0,1 0 0,-1 0 0,0 0 0,1 0 0,-1 0 0,1 0 0,-1 0 0,1 0 0,-1 0 0,0 0 0,1 0 0,-1 0 0,0 0 0,1 0 0,-1 0 0,1 0 0,0 0 0,0 0 0,3 0 0,5 0 0,2 0 0,2 0 0,-4 0 0,0 0 0,-1 0 0,-1 0 0</inkml:trace>
  <inkml:trace contextRef="#ctx0" brushRef="#br0" timeOffset="359">16375 9324 24575,'0'0'0</inkml:trace>
  <inkml:trace contextRef="#ctx0" brushRef="#br0" timeOffset="9376">16769 9394 24575,'0'9'0,"0"-2"0,0 2 0,0-4 0,0 2 0,0 0 0,0-1 0,0 1 0,0-3 0,0 1 0,0-1 0,0 1 0,0-1 0,0 1 0,0-1 0,0 1 0,2-1 0,-2 1 0,2 0 0,-2-1 0,2 1 0,-1-1 0,1 1 0,-2-1 0,0 1 0,2-1 0,-2 1 0,3-1 0,-3 1 0,0 0 0,0-1 0,0 1 0,0-1 0,2-2 0,-2 2 0,4-3 0,-4 3 0,4-4 0,-2 2 0,3-2 0,-1 0 0,0 0 0,0 0 0,1 0 0,-1 0 0,1 0 0,-1 0 0,1 0 0,-1 0 0,1 0 0,2 0 0,-2 0 0,2 0 0,-2 0 0,-1 0 0,1 0 0,2 0 0,-2 0 0,2 0 0,-3 0 0,3 0 0,1 0 0,0 0 0,1 0 0,-4 0 0,2 0 0,-2 0 0,-1 0 0,1 0 0,-1 0 0,0 0 0,1 0 0,-1 0 0,-2-4 0,2-2 0,-1-4 0,0 0 0,-1-3 0,-2 2 0,0-2 0,0 3 0,0 0 0,0-1 0,0 4 0,0-3 0,0 3 0,0-1 0,0-2 0,0 5 0,0-4 0,0 3 0,0-1 0,0 3 0,0-1 0,0 1 0,0-1 0,-2 1 0,0 1 0,-2 1 0,-1 2 0,1 0 0,-3 0 0,2 0 0,-3 0 0,1 0 0,0 0 0,-3 0 0,0 0 0,-1 0 0,4 0 0,0 0 0,2 0 0,-2 0 0,2 0 0,-2 0 0,2 0 0,1 0 0,-1 0 0,1 0 0,-1 0 0,0 0 0,1 0 0,-1 0 0,1 0 0,0 0 0,2-2 0,-2 0 0,3-3 0,-3-2 0,3 0 0,-1 1 0,2 1 0</inkml:trace>
  <inkml:trace contextRef="#ctx0" brushRef="#br0" timeOffset="13316">16034 9367 24575,'11'16'0,"1"6"0,10-6 0,-2 10 0,1-7 0,2 7 0,-4-8 0,2 4 0,-3-4 0,0-3 0,-1-1 0,-3 0 0,-1-3 0,1 5 0,-3-5 0,6 3 0,-7-3 0,4 2 0,-4-2 0,4 5 0,-3-5 0,6 6 0,-3-2 0,4 0 0,0 2 0,-1-2 0,0 0 0,1 2 0,-4-6 0,3 1 0,-9-2 0,5-5 0,-8 2 0,2-2 0,-3 0 0,1-3 0,-3 2 0,2-3 0,-3 3 0,-10-8 0,1 0 0,-8-6 0,3-1 0,2 3 0,-5-2 0,5 2 0,-2 0 0,3-2 0,2 2 0,-2 0 0,2 1 0,1 2 0,0 0 0,2-2 0,2 2 0,-1-2 0,1 4 0,-1-1 0,-1 2 0,-2-3 0,2 0 0,-2 0 0,2 3 0,1-2 0,1 1 0,-1 1 0,3-3 0,-1 3 0,4 0 0,1 0 0,1 4 0,3 0 0,1 3 0,2 0 0,0 0 0,0 3 0,0-3 0,0 2 0,0-2 0,0 0 0,0 0 0,0 1 0,0-1 0,0 0 0,0 0 0,-2-1 0,1-1 0,-3-1 0,1-2 0,-3 2 0,1-1 0,-1 1 0,1-2 0,-1 0 0,1 0 0,-1 0 0,0 0 0,-1-2 0,-1-1 0,-2-1 0,0-1 0,-2 1 0,-3-1 0,0 0 0,-5 0 0,2 0 0,-2 2 0,0-1 0,0 1 0,2 0 0,-1-1 0,4 1 0,-5-2 0,5 2 0,-2 1 0,4 0 0,-1 2 0,2-2 0,-3 2 0,3-2 0,0-1 0,2-1 0,-2 2 0,1-2 0,-1 1 0,2-1 0,0 2 0,0 0 0</inkml:trace>
  <inkml:trace contextRef="#ctx0" brushRef="#br0" timeOffset="19196">17030 9867 24575,'0'-11'0,"0"-11"0,0 5 0,0-11 0,0 4 0,0 0 0,0 3 0,0 1 0,0 7 0,0-3 0,0 2 0,0-10 0,0 6 0,0-6 0,0 4 0,0 0 0,0-1 0,0 1 0,0 0 0,3 3 0,-3-3 0,3 3 0,-1 0 0,-1 1 0,1 2 0,-2 1 0,0 5 0,0-1 0,0 4 0,2 0 0,1 3 0,-1 0 0,2 1 0,-2-1 0,1 0 0,1 2 0,-4-4 0,4 4 0,-3-4 0,1 1 0,-2-1 0,0 0 0,0 0 0,0 0 0,-2 1 0,-3 1 0,-3 5 0,-2-1 0,0 4 0,2-2 0,1 1 0,3 0 0,-1-3 0,1 2 0,1-1 0,-1 1 0,4 1 0,-2-1 0,4-2 0,5 0 0,1-2 0,5 0 0,0 0 0,1-2 0,10-2 0,-3-2 0,11 0 0,-7 2 0,-1 1 0,-4 3 0,-3 0 0,-4 0 0,-2 0 0,-4 0 0,-3 0 0,-1 2 0,-1 3 0,-2 3 0,0 2 0,0 3 0,-2-3 0,-1 3 0,-3 0 0,1-2 0,-2 2 0,1 0 0,-1-5 0,1 5 0,2-8 0,-3 4 0,1-4 0,-1 2 0,3-4 0,-3-1 0,1-2 0,-1 0 0,3 0 0,-1 0 0,0 0 0,1 0 0,-1 0 0,1 0 0,-1 0 0,1-2 0,-1-1 0,1-1 0,1-3 0,-1-4 0,3 5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0:28:59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6661 9622 24575,'-9'0'0,"0"0"0,1 0 0,-1 5 0,-2 1 0,0 4 0,-2 0 0,0 1 0,4 5 0,-3-4 0,-1 12 0,4-10 0,-3 10 0,6-3 0,0 3 0,3 0 0,-3 0 0,6 0 0,-3 4 0,3-3 0,0 7 0,0-7 0,0 3 0,0-4 0,0 0 0,0 0 0,0-4 0,0 0 0,0-3 0,0-1 0,0 1 0,0-1 0,0 1 0,0-3 0,0 1 0,0-1 0,0 0 0,0 1 0,0-4 0,0 0 0,2-2 0,1-1 0,2-1 0,2 3 0,-2-5 0,5 4 0,-3-3 0,6 4 0,-2-2 0,5 3 0,-2-1 0,3 4 0,-3-2 0,2 2 0,-2-4 0,-1 1 0,3-3 0,-5 0 0,2-3 0,-3 0 0,-2-2 0,1-1 0,-1-2 0,2 0 0,0 0 0,3 0 0,-3 0 0,3 0 0,0 0 0,-2 0 0,2 0 0,-3 0 0,-2 0 0,1 0 0,-4 0 0,5-2 0,-5-1 0,2-2 0,-3 1 0,4-6 0,0 1 0,9-11 0,2 4 0,10-6 0,-2 2 0,9 0 0,-6 3 0,4-2 0,-6 5 0,-6-1 0,-2 6 0,-7 1 0,-2 3 0,-4 0 0,-3 1 0,1-3 0,-2-1 0,1 0 0,-3-4 0,3 1 0,-1-3 0,2-2 0,1 2 0,-1-2 0,1-1 0,-1 3 0,0 1 0,0 3 0,-2 3 0,-1 0 0,-2 2 0,0-2 0,0 2 0,0-2 0,0 0 0,0-1 0,0 0 0,0-1 0,-2 1 0,-1-2 0,-4 2 0,-1-2 0,-2 5 0,0-5 0,0 5 0,-3-5 0,-5-3 0,0 1 0,-3-2 0,0-1 0,-4-2 0,3 1 0,-2 2 0,10 6 0,-2 3 0,-1 2 0,0 0 0,-3 3 0,0-2 0,2 1 0,-5-4 0,2 4 0,-3-4 0,0 4 0,3-2 0,-2 3 0,6-2 0,-3 1 0,0-4 0,-1 4 0,-3-7 0,-8 4 0,6-8 0,-7-1 0,4-7 0,13 8 0,1 0 0</inkml:trace>
  <inkml:trace contextRef="#ctx0" brushRef="#br0" timeOffset="1.73698E6">20001 6581 24575,'-5'5'0,"1"4"0,-1 6 0,-2 8 0,-4-4 0,-5 12 0,3-6 0,-6 5 0,6-2 0,-2-3 0,3-1 0,5-7 0,-1 3 0,8-12 0,-3 4 0,3-4 0,0-1 0,0 3 0,0-2 0,0-1 0,0 0 0,2 0 0,1-2 0,4 5 0,-2-5 0,5 2 0,-5-2 0,2-1 0,0 1 0,0-2 0,3-1 0,3-2 0,1 0 0,3 0 0,-1 0 0,4 0 0,5 2 0,-6-1 0,1 2 0,-10-3 0,-3 0 0,3 0 0,-2 0 0,-1 0 0,3 0 0,-5-5 0,2-1 0,-2-4 0,0 0 0,0-2 0,-2-2 0,-1-5 0,-2 2 0,0-3 0,0 3 0,0 1 0,0 2 0,0-2 0,0 5 0,-4 0 0,0 2 0,-8 3 0,3-1 0,-7 1 0,3 1 0,-1 2 0,1-2 0,5 2 0,-1 0 0,4 1 0,-2 0 0,-1 2 0,1-2 0,-3 0 0,-1-1 0,1 0 0,0-4 0,0 6 0,3-6 0,-1 7 0,4-4 0,1 3 0,1-1 0</inkml:trace>
  <inkml:trace contextRef="#ctx0" brushRef="#br0" timeOffset="1.73832E6">18233 5226 24575,'18'3'0,"5"4"0,10 3 0,5 7 0,4 0-920,-19-6 0,1 0 920,0 2 0,1 0 0,2 1 0,0 0 0,3 1 0,0 2-756,4 3 0,0 1 756,-2-4 0,1 1 0,7 5 0,-1 1-609,-2-4 1,-1-1 608,5 3 0,-1 1 0,-1-3 0,1 0-693,-10-5 0,2 0 0,-1 1 693,9 4 0,2 0 0,-8-4 0,3 1 0,-2-1 0,-5 0 0,0-1 0,0 1 0,3-2 0,0 0 0,0 1 0,12 8 0,-2-1-360,-4-4 1,-1-1 359,-1 2 0,-2 0 281,-10-8 1,-1 1-282,6 3 0,-3 0 0,8 3 1637,8 7-1637,-17-9 2301,-3-4-2301,-9-4 1862,-3-3-1862,-4-1 894,-3-1-894,-1-3 110,-1-2-110,-2-5 0,0-1 0,-2 0 0,-1-1 0,0 6 0,1-2 0</inkml:trace>
  <inkml:trace contextRef="#ctx0" brushRef="#br0" timeOffset="1.73907E6">18360 6132 24575,'19'0'0,"17"3"0,-8 5 0,5 1-1093,0-2 1,4 0 0,-1 1 16,2 4 0,1 1 0,2 0 256,-2-2 1,4-1 0,0 0 0,0 0 783,-2-2 1,0 0-1,1 1 1,0 0 35,6 3 0,1 2 0,-1-1 0,-2-2 0,-1-3 0,-2-3 0,3 3 0,-4 2 0,4 1 0,1 2 0,-2-1 0,-4-2 0,-2-1 0,-4-2 0,4 1 0,7 1 0,4 2 0,1-1 0,-3 0 41,2 2 0,-3-1 0,-4-2-41,-1-3 0,-2 0-204,-4 1 1,2 1 0,-7-3 203,5-5 968,-10 2 0,0 0-968,12-2 3276,-9 0-2255,-5 0 1695,-7 0-2716,-6 0 1153,-1 0-1153,-6 0 309,1 0-309,-3-2 0,0-3 0,-4-2 0,2 1 0,-3 2 0</inkml:trace>
  <inkml:trace contextRef="#ctx0" brushRef="#br0" timeOffset="1.74013E6">17913 8061 24575,'35'-16'0,"0"-1"0,-2 2 0,3-2 0,3-3 0,-6 0 0,2-2 0,2-2 0,0-2 0,2 0-469,-5 4 1,1-2 0,1 0 0,1 0 0,0-2 0,1 0 0,0 0 58,1-1 0,0 0 1,2-1-1,-1-1 1,1 0-1,1 0 0,-1-1 1,1 0 81,-7 4 0,1-1 0,-1 0 1,1 0-1,0 0 0,0-1 1,1 0-1,-1 0 0,1 1 1,0-1-1,4 0 0,0-2 0,1 1 1,0 0-1,0 0 0,0-1 1,0 2-1,-2-1 0,-1 1 1,-1 1 171,-1-1 0,-1 1 0,-2 0 0,-1 1 1,0-1-1,1 1 0,0 0 0,2-1 156,1 0 0,2-1 0,1 0 0,1-1 0,-1 1 0,0 1 0,-3 1 0,-2 2 0,-5 2-482,7-5 1,-6 3-1,-1 1 1,5-3 481,1 0 0,4-3 0,2-1 0,0 0 0,-2 2 0,-4 3 0,0 1 0,-4 2 0,0 1 0,0 1 0,9-8 0,0 1 0,0 0 469,-1 1 1,0 0-1,-6 5-469,-9 10 0,-3 0 1389,6-5 0,-1 0-1389,-1 1 3276,-6 8-2399,-12 3 2399,-5 4-800,-11 0-286,0 0-2190,-7 0 0,5 2 0,4-2 0,2 3 0</inkml:trace>
  <inkml:trace contextRef="#ctx0" brushRef="#br0" timeOffset="1.74124E6">18791 8733 24575,'17'-35'0,"-4"13"0,3 0 0,6-7 0,2-1-1639,5-5 1,1-2 1139,-6 10 1,0 0-1,-2 1 499,4-6 0,-1 0 0,-1 5 0,2-2 0,-3 3 0,0-4 0,-1 2 0,3 1 0,0-2-197,4-11 1,-1 2 196,4 2 457,-13 9 1,-1 1-458,8 0 0,-18 15 0,6-2 2303,-7 5-2303,0 3 1651,-2 3-1651,-1 2 297,-2-2-297,0 0 0,-2-3 0,0 1 0,0-1 0,0 3 0,0 0 0</inkml:trace>
  <inkml:trace contextRef="#ctx0" brushRef="#br0" timeOffset="1.79003E6">15914 5041 24575,'10'0'0,"1"0"0,-6 0 0,2 0 0,-2 0 0,2 0 0,-2 0 0,2 0 0,-2 0 0,-1 0 0,1 0 0,2 0 0,-2-2 0,4-1 0,-1 1 0,2-3 0,0 5 0,-2-5 0,1 5 0,-4-2 0,2 2 0,-2 0 0,-1-2 0,-3 1 0,-1-5 0,-5 5 0,1-3 0,0 4 0,-1 0 0,1-2 0,-3 2 0,1-2 0,-3-1 0,4 3 0,-5-5 0,5 5 0,-5-3 0,3 3 0,-3 0 0,2 0 0,-2 0 0,3-2 0,-3 2 0,0-3 0,2 3 0,-2 0 0,5 0 0,-4 0 0,3 0 0,-1 0 0,3 0 0,-3 0 0,2 0 0,-2 0 0,6 0 0,8 0 0,1 0 0,6 0 0,-3 0 0,-1 0 0,0 0 0,0 0 0,0 0 0,0 0 0,0 0 0,-3 0 0,3 0 0,-5 0 0,2 0 0,-2 0 0,-1 0 0,1 0 0,-3 2 0,0 1 0,-2 1 0,-2 0 0,0-2 0,-3 0 0,3 0 0,-2-1 0,1 1 0,1 0 0,-3-2 0,3 2 0,-3-2 0,1 0 0,0 0 0,-1 0 0,3 0 0,0 0 0</inkml:trace>
  <inkml:trace contextRef="#ctx0" brushRef="#br0" timeOffset="1.79217E6">15918 5077 24575,'15'0'0,"20"0"0,-8 0 0,3 0-1639,15 0 1,2 0 854,2 0 1,1 0 783,-1 0 0,1 0 0,-10 0 0,2 0 0,-1 0-795,-4 0 1,-1 0-1,2 0 795,6 0 0,2 0 0,0 0 0,-3 0 0,0 0 0,-2 0 0,4 0 0,-1 0 88,7 0 0,-3 0-88,-14 0 0,-1 0 0,3 0 0,0 0-390,-5 0 1,0 0 389,1 0 0,-1 0 671,-6 0 0,1 0-671,5 0 0,0 0 0,16 0 0,-20 0 0,-1 0 0,17 0 2731,3 0-2731,-8 0 0,-1 0 1678,-7 0-1678,-7 0 1133,-9 0-1133,-3 0 678,-4 0-678,-9 0 269,-1 0-269,-4 0 0,-2 0 0,1 0 0,2 0 0,2 0 0</inkml:trace>
  <inkml:trace contextRef="#ctx0" brushRef="#br0" timeOffset="1.79363E6">16077 5148 24575,'5'3'0,"-1"-1"0,3-2 0,3 0 0,4 0 0,3 5 0,2-2 0,2 8 0,3-1 0,4 5 0,6 6 0,6 4-576,-17-6 0,0 0 576,-2-2 0,0 1 0,2 4 0,-1-2-292,8 9 292,-11-11 0,0-1 0,5 7 0,11 8 0,-8-6 0,3 1 0,-4-4 0,0 0 0,0-4 0,0 1 0,0-4 0,8 7 0,-3-2 0,0 1 0,6 8 0,-16-13 0,12 13 1134,-10-7-1134,-1-1 310,0 0-310,-8-8 0,-2-3 0,-3-1 0,-4-5 0,2 2 0,-4-3 0,-1-7 0,-2-1 0,0-3 0,0 3 0</inkml:trace>
  <inkml:trace contextRef="#ctx0" brushRef="#br0" timeOffset="1.79427E6">16103 5759 24575,'2'2'0,"0"0"0</inkml:trace>
  <inkml:trace contextRef="#ctx0" brushRef="#br0" timeOffset="1.79601E6">15947 5163 24575,'0'17'0,"0"6"0,0 10 0,0 14-2417,0 2 2417,0-17 0,0 4-1455,4 13 1,2 1 1454,1-2 0,1 2 0,-1-9 0,1 2 0,2-2-550,2-2 1,2-2-1,-1 1 550,-1-1 0,-1 1 0,2 0-954,5 6 1,2 0 0,-1 0 953,-1 0 0,-1 1 0,2-2 0,-2-8 0,0-1 0,1 0 0,-1-2 0,1 3 0,0-2 0,1 1-442,3 4 0,2 0 1,0-1 441,-3-6 0,0-2 0,0 0 248,6 11 0,0-1-248,-7-10 0,0 1 0,-1-4 0,1 0 0,0-2 835,-2 2 0,1 0-835,-2-4 0,0-2 3085,2 6-3085,-4-8 3151,-7-5-3151,1-3 2084,-3 3-2084,2 0 674,0 7-674,-1 1 0,4 3 0,-2 0 0,3-3 0,-3 2 0,-1-9 0,-2 5 0,-1-8 0,2 2 0,2 3 0,2-1 0,8 13 0,5 0 0,0 0 0,4 3-1639,4 2 1,1 1 1598,-4-3 1,0 2 0,0-1 39,-4-6 0,-1-1 0,0 1 0,5 6 0,2 0 0,-4-3-906,-2 0 0,-1-1 906,1-4 0,2 1 0,-3-2 0,0 2 0,-2-2-302,5 1 1,-1-2 301,-5-3 0,-1-1 0,6 2 0,-1-1 2915,-8-11-2915,-4 0 2087,0-5-2087,7-1 808,-1-2-808,13 0 0,-11 0 0,10 3 0,-6-2 0,8 2 0,-4-3 0,-5 0 0,-4 0 0,-3 0 0,-6 0 0,-1 0 0,-6 0 0,1 0 0,-1 0 0,-1-2 0,-1 0 0,-2-3 0,0 1 0,0 0 0,0-1 0,0 1 0,-2-1 0,1 2 0,-1 1 0</inkml:trace>
  <inkml:trace contextRef="#ctx0" brushRef="#br0" timeOffset="1.80156E6">15880 6254 24575,'24'-14'0,"-2"1"0,3-3 0,1-3 0,3-1-1093,-1 0 1,1-2 0,2-1-1,3-3 1,0 0 0,2-1 272,-4 4 1,1 0 0,1-1 0,0 0 667,4-4 1,1 0 0,0-1-1,2 1-252,-3 4 1,0-1 0,2 1-1,0 0 1,-1 0 403,-1-1 0,1-1 0,-1 1 0,1-1 0,1 0-444,-1 2 1,0 0 0,2 0 0,-1 0 0,1 0 0,-1 0 443,-1 0 0,1-1 0,-1 1 0,0 0 0,0 0 0,1-1-163,2-1 0,0 0 0,1-1 1,-1 0-1,-1 2 0,-2 0 163,0 1 0,-3 2 0,0 0 0,0 0 0,1-1 73,2-1 0,1-1 0,0 1 0,-3 1 0,-3 2-73,-3 3 0,-3 3 0,2-2 457,13-6 0,2 0 0,-3 1-457,-7 4 0,-1 2 1260,6-2 1,-1 1-1261,-15 3 0,-3 2 3276,13-2-2269,-16 2 2269,-8 9-2825,-8 1 2224,-3 2-2675,-6 0 1148,3 0-1148,-1 0 0,1 0 0,-1 0 0,1 0 0,-1 0 0,-2 0 0,2 0 0,-4 0 0,3 0 0,-3 0 0,4 0 0,-2 0 0,-1 0 0,3 0 0,-4 0 0,6 0 0,-2 0 0</inkml:trace>
  <inkml:trace contextRef="#ctx0" brushRef="#br0" timeOffset="1.80269E6">16170 6296 24575,'13'2'0,"10"0"0,11-2 0,13 0-1639,-22 0 1,2 0 1297,17 0 1,3 0-999,0 0 0,3 0 1339,-7 0 0,2 0 0,1 0 0,0 0 0,0 0 0,-2 0 0,-8 0 0,-2 0 0,2 0 0,8 0 0,3 0 0,-3 0 0,6 0 0,-3 0-54,-1 0 0,0 0 54,2 0 0,-4 0-465,1 0 465,-16 0 0,0 0 0,5 0 1504,-9 0-1504,-8 0 3026,-10 0-3026,-4 0 496,-10-3 0,2 3 1,-4-2-1</inkml:trace>
  <inkml:trace contextRef="#ctx0" brushRef="#br0" timeOffset="1.80333E6">18369 7616 24575,'3'3'0,"-1"-1"0</inkml:trace>
  <inkml:trace contextRef="#ctx0" brushRef="#br0" timeOffset="1.80423E6">15963 7597 24575,'3'-49'0,"6"17"0,4-4 0,5-6 0,3-5 0,2 0-820,-4 10 1,0 0 0,1-1 0,1 0-1,1-2 1,1-1 0,1 0 0,2-3 350,-4 9 1,1-2 0,1-1 0,1-1 0,-1 1 0,0 1 0,-1 1-58,2-3 0,-2 3 0,0-1 0,0 1 0,2-2 390,0-2 1,3-1 0,0-1 0,0 0 0,-1 2 0,-3 3 135,0-3 0,-2 2 0,-2 1 0,1 2-529,6-8 0,-1 1 0,-1 1 529,-3 3 0,-1 0 0,0-1 0,2-3 0,0-1 0,2-2 0,-3 6 0,2-3 0,-1 2 0,-3 3 0,-5 4 0,-3 3 0,2 0 518,5-3 0,2 0 1,-5 3-519,-6 4 0,-2 4 3276,5-2-2998,1-13 2998,-6 19-2190,-5 5 2190,1 8-2294,-3 6 148,1 5-1130,-5 6 0,3-6 0,-3 2 0</inkml:trace>
  <inkml:trace contextRef="#ctx0" brushRef="#br0" timeOffset="1.80525E6">16410 6954 24575,'14'-5'0,"-2"-2"0,6-2 0,18-10 0,-1-10-789,8 6 789,-23 7 0,0 0 0,15-6 136,-5 1-136,5 1 0,-22 12 0,11 1 0,-7-3 0,21-15-715,-2-1 715,-13 8 0,0 1 0,-2 0 0,-2 2 0,16-11 0,-9 6 0,4-3-972,8-8 1,2-1 971,-5 7 0,-1-1 0,2-4 0,-2 0-243,-11 11 1,-3 2 242,11-7 0,0-3 0,-6 8 624,-11 4-624,-2 4 2534,-5 4-2534,-7 5 159,-3 0 1,0 2-1,-1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0:30:36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8062 11635 24575,'10'0'0,"1"0"0,0 0 0,10 0 0,0 0 0,15 0 0,8 0-1232,-16 0 0,3 0 1232,2 0 0,3 0 0,0 0-1093,0 0 1,0 0 0,3 0 1007,-1 0 1,2 0 0,1 0 0,-1 0-1009,10 0 1,-2 0 0,2 0 982,-7 0 1,2 0 0,1 0 0,-2 0 109,-3 0 0,0-1 0,-1 1 0,2 1 0,5 0 0,1 0 0,0 1 0,-3-1 0,1-1 0,-2 0 0,2 1-637,-4 1 1,1 1 0,1 1 0,-3-2 636,3-2 0,-3 1 0,1-1-184,-4 1 1,1 1-1,0-1 1,-1 0 183,8-1 0,-1 0 0,0 0 122,-2 0 0,-1 0 0,0 0-122,-4 0 0,-1 0 0,0 0 615,-1 0 0,-1 0 0,-1 0-615,2 0 0,-2 0 0,6 0 0,-2 0 2605,8 0-2605,-17 0 0,0 0 0,18 0 3048,-13 0-3048,-2 0 2933,-12 0-2933,-3 0 1622,-4-2-1622,-5 1 652,-1-3-652,-3 3 0,1-3 0,0 4 0,2-5 0,0 3 0,3-1 0,0 0 0,0 1 0,3 2 0,-2-5 0,2 4 0,-5-1 0,-1 2 0,-3 0 0,1 0 0,-23 0 0,-8 0 0,0 0 0,2 0 0</inkml:trace>
  <inkml:trace contextRef="#ctx0" brushRef="#br0" timeOffset="2325">11288 11581 24575,'19'0'0,"0"0"0,13 0 0,2 0 0,13 0-1490,-19 0 0,2 0 1490,14-2 0,4 0-690,-12 0 1,0 0 0,1 0 689,-1-1 0,0 0 0,1-1 0,6-1 0,1 0 0,-2 0-911,-5 1 0,-1 1 0,1-1 911,7-1 0,2 0 0,0 0 0,-1 1 0,0 1 0,0 0 0,-1-1 0,-1 1 0,-1 0 0,-1 0 0,-1 2 0,-1-1-406,-3-1 1,-1 0 0,-2 0 405,3 3 0,-1-1 471,2-1 1,-2 0-472,5 2 1055,-14 0 1,0 0-1056,8 0 3127,-2 0-3127,-15 0 1871,0 0-1871,-7 0 778,-3 0-778,0 0 167,-4-2-167,-1 0 0,0-1 0,0 2 0,2 1 0,1 0 0,-3-2 0,0 1 0,-2-1 0</inkml:trace>
  <inkml:trace contextRef="#ctx0" brushRef="#br0" timeOffset="4482">13453 11583 24575,'44'0'0,"1"0"0,1 0 0,5 0 0,-12 0 0,3 0 0,2 0 0,-1 0-820,-1 0 1,0 0 0,1 0 0,1 0 163,-5 0 1,1 0-1,0 0 1,1 0 0,0 0-1,1 0 1,1 0-1,0 0 1,0 0 0,-2 0 571,4 0 1,-2 0 0,0 0-1,1 0-18,5 0 0,1 0 1,-2 0-1,-5 0 102,2 0 0,-2 0 102,2 0 1,2 0 0,-4 0-103,-6 0 0,-3 0-288,9 0 1,-1 0 287,-12 0 0,-2 0 3276,11 0-2609,-11 0 2368,-11 0-3035,-6 0 2708,-4 0-2708,-5 2 1153,0 1-1153,-2 1 0,-1-2 0,-2 0 0,-1-2 0,-1-2 0,3 2 0,0-2 0</inkml:trace>
  <inkml:trace contextRef="#ctx0" brushRef="#br0" timeOffset="8422">5181 12597 24575,'41'0'0,"-13"0"0,4 0 0,3 0 0,3 0 0,2 0-1093,5 0 1,2 0 0,1 0 272,-9 0 1,2 0 0,0 0 0,1 0-1,4 0 1,2 0 0,-1 0 0,1 0 447,0 0 1,0 0-1,1 0 1,0 0 371,-7 0 0,1 0 0,1 0 0,-2 0 0,-2 0 0,-1 0 0,-2 0 0,0 0 0,1 0 31,7 0 0,3 0 0,-3 0 0,-4 0-31,0 0 0,-1 0-392,2 0 0,4 0 0,-5 0 392,-3 0 0,-2 0 961,4 0 1,-2 0-962,-10 0 0,-2 0 3276,12 0-2425,-17 0 2071,-4 0-2922,-10 0 0,-2 0 0,-3 0 0</inkml:trace>
  <inkml:trace contextRef="#ctx0" brushRef="#br0" timeOffset="14536">11229 12122 24575,'-15'24'0,"-1"-1"0,-7 7 0,-3 6 0,6-11 0,-7 11 0,11-16 0,-7 7 0,5-6 0,5-4 0,4-5 0,5 1 0,1-8 0,0 2 0,-4 3 0,-2 1 0,-3 6 0,-2 0 0,3-3 0,1-1 0,2-3 0,1-2 0,-1-1 0,5-3 0,-3 1 0,3-2 0,-1-1 0,-1-6 0,2-8 0,1-2 0,2-13 0,0 16 0,0-4 0</inkml:trace>
  <inkml:trace contextRef="#ctx0" brushRef="#br0" timeOffset="15639">10960 12245 24575,'10'12'0,"6"2"0,10 9 0,5 1 0,5 8-1397,1 1 1397,-17-14 0,0 0 0,10 10-12,-9-12 1,0 1 11,3 5 0,11 8 0,-13-8 0,-1-5 0,-7-4 0,-3-6 0,-4-1 1037,-3-2-1037,1-1 383,-1-1-383,-1 1 0,-1-2 0,-2 1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19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7447 24575,'44'0'0,"-16"0"0,3 0 0,7 0 0,2 0-1093,-5 0 1,2 0 0,1 0-1,2 0 1,1 0 0,1 0 272,-3 0 1,1 0 0,2 0 0,0 0 726,2 0 1,2 0 0,0 0 0,1 0-323,-8 0 0,1 0 1,0 0-1,1 0 0,1 0 415,5 0 0,1 0 0,0 0 0,1 0 0,-1 0-544,-2 0 1,-1 0-1,0 0 1,0 0-1,2 0 544,-4 0 0,0 0 0,2 0 0,-1 0 0,0 0 0,-1 0-204,4 0 1,0 0-1,0 0 1,0 0-1,0 0 204,-5 0 0,0 0 0,0 0 0,1 0 0,-1 0 0,-1 0-71,5 0 0,-1 0 0,0 0 0,0 0 1,0 0 70,3 0 0,2 0 0,-1 0 0,-1 0 0,-3 0 119,-3 0 0,-3 0 0,-1 0 1,3 0-120,8 0 0,2 0 0,0 0 0,-4 0 0,-3 0 0,-2 0 0,1 0 193,-2 0 1,3 0-1,-1 0 1,-1 0-194,5 0 0,-1 0 0,-1 0 558,-1 0 1,-1 0 0,-2 0-559,1 0 0,-1 0 1356,2 0 0,-1 0-1356,-14 0 0,-1 0 1451,3 0 1,0 0-1452,-3 0 0,-2 0 3276,9 0-3014,-2 0 1998,-12 0-2260,0 0 1469,-3 0-1469,-4 0 555,3 0-555,-5 2 0,5 1 0,1 0 0,7 2 0,5-1 0,8 2 0,5 1-512,6 1 512,-4-4 0,-19-1 0,0 0 0,14 1 0,3 0 0,-9-1 0,-9-3 0,-4 0 0,-6 0 0,-4 0 512,-3 0-512,-2 0 0,-1 0 0,6 0 0,1 0 0,9 0 0,13 0 0,-5 0 0,16 0 0,-10 0 0,8 0 0,0 0 0,0 0 0,-4 0 0,3 0 0,-8 0 0,0 0 0,-5 0 0,-4 0 0,-3 0 0,-1 0 0,-4 0 0,1 0 0,-1 0 0,1 0 0,6 0 0,3 0 0,10 0 0,-6 0 0,6 0 0,-3 0 0,5 0 0,-1 0 0,0 3 0,-4 1 0,-5 2 0,0 0 0,-4 0 0,-6 0 0,-2-1 0,-8 0 0,-1-2 0,-2-1 0,-5-2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20:06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3666 7277 24575,'4'4'0,"3"1"0,-2-1 0,5 1 0,-3 0 0,1 0 0,1 0 0,-1 0 0,-1-1 0,3 1 0,-3-2 0,10 2 0,-3-2 0,13 3 0,-5 0 0,9 0 0,-2 1 0,8-1 0,0 1 0,-11-2 0,0 1-722,22 2 722,-19-2 0,0-1 0,-1-2 0,1-2-539,3 1 0,0 0 539,1-2 0,-1 0 0,6 0 0,-1 0-757,-1 0 0,-1 0 757,3 0 0,0 0 0,3 0 0,1 0 0,-4 0 0,1 0 0,2 0 0,0 0 0,-2 0 0,-1 0 0,0 0 0,0 0 0,0 0 0,0 0 0,0 0 0,0 0 0,0-2 0,0 0 0,-3 2 0,1-1 0,1-3 0,1 0 0,-3 4 0,0-1 0,1-1 0,-1 1 0,3 0 0,-1 2 0,-2-1 0,1 0 0,2 0 0,0 0 0,-2 0 0,-1 0-353,-5 0 1,-1 0 352,-1 0 0,0 0 0,-1 0 0,-1 0 0,23-4 0,-23 4 0,0 0 0,16-3 602,-8 0-602,-2 2 984,-11-2-984,-4 3 1592,-5-2-1592,-4 2 841,-1-3-841,-2 3 0,-1 0 0,-2-2 0,2 0 0,-3-3 0,0 1 0,-1 0 0,0-1 0,0-2 0,0 0 0,0-6 0,0-1 0,0-3 0,-2 1 0,-2-12 0,1 16 0,0-7 0</inkml:trace>
  <inkml:trace contextRef="#ctx0" brushRef="#br0" timeOffset="19866">3615 8724 24575,'15'0'0,"0"0"0,5 0 0,5 0 0,3 0 0,14 0 0,-11 0 0,13 0 0,-10 3 0,8-3-293,-16 4 0,0-1 293,10-2 0,13 2 0,-15 0 0,8-2 0,0 2 0,0-3 0,-4 0 0,2 3 0,-6-2-62,6 2 62,-6-3 0,-1 0 0,-2 0 0,-2 0 0,3 0 0,1 0 0,8 0 0,-10 0 0,14 0 0,-11 0 0,8-3 0,0 2 0,0-5 0,0 2 0,0 0 0,0-2 0,0 2 0,0-3 0,-5 0 0,4 3 0,-7-1 0,2 4 584,-3-5-584,0 5 64,-1-5-64,-3 6 0,-1-6 0,-1 3 0,-2-1 0,7-2 0,-3 6 0,7-6 0,-2 5 0,2-5 0,1 5 0,-3-5 0,7 5 0,-8-4 0,8 1 0,-3-3-372,-13 3 0,2 0 372,17 0 0,0-2 0,5 2 0,-20 0 0,-2 3 0,0-1-265,8-1 265,-9 3 0,0-1 0,17-5 0,3 5 0,-4-5 0,-4 5 0,3-5 0,-7 5 0,2-5 0,-7 2 0,-1 1 0,-4-3 0,-3 6 734,-1-5-734,-4 4 275,1-1-275,-1-1 0,1 2 0,-1-4 0,-2 5 0,-1-5 0,-3 5 0,-3-5 0,0 3 0,-2-1 0,0-3 0,-3 2 0,0-3 0,-2 3 0,0-1 0,0-2 0,0 2 0,0-5 0,0 3 0,-2-4 0,-1 1 0,-2 0 0,0-3 0,0 0 0,-1-4 0,3 0 0,-2 1 0,2 2 0,-2 1 0,2 5 0,-1 1 0,3 3 0,-3 1 0,2 1 0,-3 2 0,1 0 0,0 0 0,-1 0 0,1 2 0,-3 1 0,4-1 0,-2 0 0</inkml:trace>
  <inkml:trace contextRef="#ctx0" brushRef="#br0" timeOffset="36356">3823 9997 24575,'18'0'0,"0"0"0,19 0 0,-2 0 0,-10 0 0,1 0-701,3 0 1,1 0 700,2 0 0,1 0-778,8 0 1,1 0 777,-1 0 0,1 0-1582,5 0 1,2 0 1581,-5 0 0,3 0 0,-2 0 0,-9-1 0,-2 0 0,4-1 0,6-1 0,4 0 0,2 0 0,-4 0-949,2-1 1,-2 1 0,0-2 948,2-1 0,1-2 0,1 2 0,-10 3 0,1 0 0,-1 1 0,-1-2-663,2-2 0,-2-1 0,2 2 663,-3 1 0,2 1 0,1 1 0,1-2-482,6-1 0,3-1 1,-1 0-1,-1 0 482,-5 2 0,-1-1 0,-1 1 0,2-1 0,-5 1 0,2 0 0,0 1 0,-1-1 0,-1 0-73,5-1 0,-1 1 0,-1 0 0,-1 0 73,2 2 0,-2 0 0,2 0 0,-6 0 0,3-1 0,-1 0 0,-1 1 0,4 1 0,-2 1 0,2 0 0,-4-1 0,0 0 0,1-1 0,0 1 0,9 1 0,1 0 0,-1 0 0,0 0 0,0 0 0,0 0 88,-5 0 1,0 0 0,-1 0-89,-2 0 0,0 0 0,0 0 0,-1 1 0,1 1 0,-1 0 0,-2-1 0,0 1 0,0 0 0,0 1 0,1 0 0,-1 1 224,2-1 0,1 1 0,-2-1-224,12-1 0,-1 1 0,-12-1 0,0-1 0,-1 0 0,10-1 0,-1 0 1228,-9 0 1,-2 0-1229,3 0 0,-2 0 0,15 0 1220,-21 0 0,1 0-1220,-3 0 0,-2 0 0,22 0 2672,-14 0-2672,-1-2 2702,-11 1-2702,-1-2 1301,-6 1-1301,-4 1 662,-3-1-662,-2 0 0,-1 2 0,-1-5 0,-1 3 0,-2-5 0,0 2 0,0-5 0,0 2 0,2-2 0,1-3 0,2 2 0,0-2 0,0 3 0,-2 0 0,1 2 0,-3-1 0,1 4 0,-2-2 0,0 2 0,0 0 0,0 1 0,-2-1 0,-3 3 0,-3-3 0,-2 2 0,-3-4 0,-1 1 0,-2-5 0,-1 3 0,0-7 0,0 3 0,-2-8 0,2 4 0,1-5 0,-2-1 0,6 5 0,-2-1 0,3 2 0,1 3 0,4 2 0,2 2 0,4 5 0,0-1 0,0 1 0,0 2 0,0 0 0</inkml:trace>
  <inkml:trace contextRef="#ctx0" brushRef="#br0" timeOffset="48225">6824 7076 24575,'13'-25'0,"9"-13"0,-1 16 0,1-8 0,7 4 0,-17 8 0,9-3 0,-9 4 0,2 3 0,-6 3 0,-1 4 0,-3 3 0,1 1 0,-1 1 0,-1 0 0,1-6 0,25-28 0,-2-4-1004,-4 12 0,3-2 1004,-2 0 0,1-1 0,5-3 0,-1 0 0,-4 5 0,-1 1 0,4-5 0,-1 2-407,6-6 407,-4 5 0,-6 9 0,-9 11 0,-7 7 0,-7 5 1964,-7 3-1964,-12-1 0,9 1 0,-1-3 0</inkml:trace>
  <inkml:trace contextRef="#ctx0" brushRef="#br0" timeOffset="49271">6890 8235 24575,'2'-22'0,"15"-6"0,-4 1 0,1-2-1307,2 7 1,2 0 1306,5-11 0,0 0 0,3 0-87,-6 9 1,2 2 86,10-7 565,-1-6-565,-2 16 0,-16-1 0,-3 16 1289,-6 0-1289,1 4 827,4-4-827,6-9 105,2-2-105,4-7 0,-3 4 0,0 3 0,-4 2 0,-1 2 0,-6 5 0,0 2 0,-4 4 0,-1 0 0</inkml:trace>
  <inkml:trace contextRef="#ctx0" brushRef="#br0" timeOffset="50317">8597 9132 24575,'23'-27'0,"0"0"0,0 0 0,3-2 0,3-3 0,-3 3 0,5-5 0,2-1 0,-1 0 0,-2 5-1093,-1 2 1,-1 3 0,3-3 545,-4 0 1,3-3 0,3-3 0,-1 0 0,-1 3 0,-4 4-464,4 1 0,-3 5 0,1-4 885,5-6 1,2-4 0,-1 0-1,-4 7 125,3 2 0,-2 2 213,-2-1 1,1-2 0,-2 3-214,-2 5 0,-1 1-144,1-3 1,-1 1 143,11-5 3276,-13 11-2563,-13 9 70,-5 5 1,-4 0 0,-4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69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0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10.12210.pdf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C7BB-8A9B-9A48-9F06-BF40D361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Repaso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0F90F-9F5B-0446-86BF-DCE04815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es representation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D528E-9BB3-AD44-BA3F-9E71DCCCE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696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59BD-C2E8-2A45-A459-811381EF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Caso de estudio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63E88-F662-1F4B-9100-4D834CCAD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66200"/>
          </a:xfrm>
        </p:spPr>
        <p:txBody>
          <a:bodyPr/>
          <a:lstStyle/>
          <a:p>
            <a:r>
              <a:rPr lang="en-MX" dirty="0"/>
              <a:t>Bolsa de valores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17AF1-7715-5E45-8788-B32DA8C6CA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0BF0B-B01C-8143-A8A1-BCF13A9B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17" y="2166108"/>
            <a:ext cx="5468366" cy="2059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2169C-8381-5849-BB00-FA167ED89B8B}"/>
              </a:ext>
            </a:extLst>
          </p:cNvPr>
          <p:cNvSpPr txBox="1"/>
          <p:nvPr/>
        </p:nvSpPr>
        <p:spPr>
          <a:xfrm>
            <a:off x="5696839" y="4113280"/>
            <a:ext cx="1609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000" dirty="0"/>
              <a:t>Fuente: Google Finance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E6F4C2-B964-5748-A854-1275CF890380}"/>
                  </a:ext>
                </a:extLst>
              </p14:cNvPr>
              <p14:cNvContentPartPr/>
              <p14:nvPr/>
            </p14:nvContentPartPr>
            <p14:xfrm>
              <a:off x="5772240" y="3345480"/>
              <a:ext cx="440280" cy="213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E6F4C2-B964-5748-A854-1275CF8903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2880" y="3336120"/>
                <a:ext cx="45900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916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7E8C-728E-5849-A5A9-CA3720FB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61347-2C28-734F-BE5C-F0188232F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¿Qué es stationarity?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81F11-3CFA-4E4A-848F-49A4BA4564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037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9D95-C05B-7542-B25F-1AB5D2CE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F271B-4675-7546-9FD5-F44C26A4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Podemos utilizar los precios simplemente.</a:t>
            </a:r>
          </a:p>
          <a:p>
            <a:r>
              <a:rPr lang="en-MX" dirty="0"/>
              <a:t>Podremos utilizar otro feature.</a:t>
            </a:r>
          </a:p>
          <a:p>
            <a:r>
              <a:rPr lang="en-MX" dirty="0"/>
              <a:t>Al cambio de features para mejorar el aprovechamiento de un algoritmo, se le llama “Feature Engineering”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A2144-B0C5-F141-8107-AB108E61E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991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9424-E8E3-5842-A055-9B726A78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32C2-2C5A-0642-8EBF-7B9ED9BE3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Cosas tan básicas como elegir las variables correctas.</a:t>
            </a:r>
          </a:p>
          <a:p>
            <a:r>
              <a:rPr lang="en-MX" dirty="0"/>
              <a:t>Tecnicas mas avanzadas como PCA, ICA, Histogramas.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74887-712D-6A4E-A2F9-278611FDF6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4130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BF01-DFD8-314D-88A4-09969BA3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</a:t>
            </a:r>
            <a:r>
              <a:rPr lang="en-US" dirty="0"/>
              <a:t>e</a:t>
            </a:r>
            <a:r>
              <a:rPr lang="en-MX" dirty="0"/>
              <a:t>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08D44-32D8-5A43-B529-B62F69A16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Al área de ML encargada de estudiar como representar los datos para que un algoritmo funcione se llama Representation L</a:t>
            </a:r>
            <a:r>
              <a:rPr lang="en-US" dirty="0"/>
              <a:t>e</a:t>
            </a:r>
            <a:r>
              <a:rPr lang="en-MX" dirty="0"/>
              <a:t>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8F5B8-E30E-A942-9E43-EE0FA4E2F1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226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AFFD-E11F-F945-AC6C-2820A8D2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Perceptron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913E4-AF83-8640-9067-1BC023A7B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A11542-6E8E-C645-913F-3AD1104EB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5800" y="1583789"/>
                <a:ext cx="6172200" cy="29059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775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r>
                  <a:rPr lang="en-US" dirty="0" err="1"/>
                  <a:t>Historicamente</a:t>
                </a:r>
                <a:r>
                  <a:rPr lang="en-US" dirty="0"/>
                  <a:t> </a:t>
                </a:r>
                <a:r>
                  <a:rPr lang="en-US" dirty="0" err="1"/>
                  <a:t>trata</a:t>
                </a:r>
                <a:r>
                  <a:rPr lang="en-US" dirty="0"/>
                  <a:t> de replica una </a:t>
                </a:r>
                <a:r>
                  <a:rPr lang="en-US" dirty="0" err="1"/>
                  <a:t>neurona</a:t>
                </a:r>
                <a:r>
                  <a:rPr lang="en-US" dirty="0"/>
                  <a:t> real.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es </a:t>
                </a:r>
                <a:r>
                  <a:rPr lang="en-US" dirty="0" err="1"/>
                  <a:t>función</a:t>
                </a:r>
                <a:r>
                  <a:rPr lang="en-US" dirty="0"/>
                  <a:t> de las entradas y </a:t>
                </a:r>
                <a:r>
                  <a:rPr lang="en-US" dirty="0" err="1"/>
                  <a:t>consiste</a:t>
                </a:r>
                <a:r>
                  <a:rPr lang="en-US" dirty="0"/>
                  <a:t> de dos </a:t>
                </a:r>
                <a:r>
                  <a:rPr lang="en-US" dirty="0" err="1"/>
                  <a:t>elementos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A11542-6E8E-C645-913F-3AD1104EB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800" y="1583789"/>
                <a:ext cx="6172200" cy="2905915"/>
              </a:xfrm>
              <a:prstGeom prst="rect">
                <a:avLst/>
              </a:prstGeom>
              <a:blipFill>
                <a:blip r:embed="rId2"/>
                <a:stretch>
                  <a:fillRect l="-616" t="-2609" b="-1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ufldl.stanford.edu/wiki/images/3/3d/SingleNeuron.png">
            <a:extLst>
              <a:ext uri="{FF2B5EF4-FFF2-40B4-BE49-F238E27FC236}">
                <a16:creationId xmlns:a16="http://schemas.microsoft.com/office/drawing/2014/main" id="{961F7583-394F-4143-9A9A-9FA568C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52" y="2296697"/>
            <a:ext cx="2753650" cy="13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6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0C27-C946-0748-ADB1-CA282A18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6401-364D-0942-A3B6-B88A76CAB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F3DA91-56F1-5040-AC7A-2AA51AFF63D3}"/>
                  </a:ext>
                </a:extLst>
              </p:cNvPr>
              <p:cNvSpPr/>
              <p:nvPr/>
            </p:nvSpPr>
            <p:spPr>
              <a:xfrm>
                <a:off x="1289666" y="2025125"/>
                <a:ext cx="2322213" cy="546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F3DA91-56F1-5040-AC7A-2AA51AFF6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666" y="2025125"/>
                <a:ext cx="2322213" cy="546625"/>
              </a:xfrm>
              <a:prstGeom prst="rect">
                <a:avLst/>
              </a:prstGeom>
              <a:blipFill>
                <a:blip r:embed="rId2"/>
                <a:stretch>
                  <a:fillRect t="-86667" b="-14000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ufldl.stanford.edu/wiki/images/3/3d/SingleNeuron.png">
            <a:extLst>
              <a:ext uri="{FF2B5EF4-FFF2-40B4-BE49-F238E27FC236}">
                <a16:creationId xmlns:a16="http://schemas.microsoft.com/office/drawing/2014/main" id="{03785234-7F15-6548-9AE6-A76B6880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21" y="1780879"/>
            <a:ext cx="2101595" cy="1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EB6CC-EA4D-A548-8AF0-34D5B1ABF63D}"/>
              </a:ext>
            </a:extLst>
          </p:cNvPr>
          <p:cNvSpPr txBox="1"/>
          <p:nvPr/>
        </p:nvSpPr>
        <p:spPr>
          <a:xfrm>
            <a:off x="1966324" y="3068766"/>
            <a:ext cx="4449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 es </a:t>
            </a:r>
            <a:r>
              <a:rPr lang="en-US" sz="1050" dirty="0" err="1"/>
              <a:t>llamada</a:t>
            </a:r>
            <a:r>
              <a:rPr lang="en-US" sz="1050" dirty="0"/>
              <a:t> la </a:t>
            </a:r>
            <a:r>
              <a:rPr lang="en-US" sz="1050" dirty="0" err="1"/>
              <a:t>función</a:t>
            </a:r>
            <a:r>
              <a:rPr lang="en-US" sz="1050" dirty="0"/>
              <a:t> de </a:t>
            </a:r>
            <a:r>
              <a:rPr lang="en-US" sz="1050" dirty="0" err="1"/>
              <a:t>activación</a:t>
            </a:r>
            <a:r>
              <a:rPr lang="en-US" sz="1050" dirty="0"/>
              <a:t> y la </a:t>
            </a:r>
            <a:r>
              <a:rPr lang="en-US" sz="1050" dirty="0" err="1"/>
              <a:t>utilizamos</a:t>
            </a:r>
            <a:r>
              <a:rPr lang="en-US" sz="1050" dirty="0"/>
              <a:t> para </a:t>
            </a:r>
            <a:r>
              <a:rPr lang="en-US" sz="1050" dirty="0" err="1"/>
              <a:t>discretizar</a:t>
            </a:r>
            <a:r>
              <a:rPr lang="en-US" sz="1050" dirty="0"/>
              <a:t> las entradas del perceptron.</a:t>
            </a:r>
          </a:p>
          <a:p>
            <a:endParaRPr lang="en-US" sz="1050" dirty="0"/>
          </a:p>
          <a:p>
            <a:r>
              <a:rPr lang="en-US" sz="1050" dirty="0"/>
              <a:t>Una de las </a:t>
            </a:r>
            <a:r>
              <a:rPr lang="en-US" sz="1050" dirty="0" err="1"/>
              <a:t>funciones</a:t>
            </a:r>
            <a:r>
              <a:rPr lang="en-US" sz="1050" dirty="0"/>
              <a:t> de </a:t>
            </a:r>
            <a:r>
              <a:rPr lang="en-US" sz="1050" dirty="0" err="1"/>
              <a:t>activación</a:t>
            </a:r>
            <a:r>
              <a:rPr lang="en-US" sz="1050" dirty="0"/>
              <a:t> </a:t>
            </a:r>
            <a:r>
              <a:rPr lang="en-US" sz="1050" dirty="0" err="1"/>
              <a:t>más</a:t>
            </a:r>
            <a:r>
              <a:rPr lang="en-US" sz="1050" dirty="0"/>
              <a:t> </a:t>
            </a:r>
            <a:r>
              <a:rPr lang="en-US" sz="1050" dirty="0" err="1"/>
              <a:t>usadas</a:t>
            </a:r>
            <a:r>
              <a:rPr lang="en-US" sz="1050" dirty="0"/>
              <a:t> 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779026-5B9E-654F-B392-24F963EE8407}"/>
                  </a:ext>
                </a:extLst>
              </p:cNvPr>
              <p:cNvSpPr/>
              <p:nvPr/>
            </p:nvSpPr>
            <p:spPr>
              <a:xfrm>
                <a:off x="2338601" y="3830622"/>
                <a:ext cx="1276503" cy="424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779026-5B9E-654F-B392-24F963EE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01" y="3830622"/>
                <a:ext cx="1276503" cy="424540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5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6C70-C752-FF42-9562-F65B2960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ED939-7DBA-4649-830F-BEEAA1981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885741" cy="1964490"/>
          </a:xfrm>
        </p:spPr>
        <p:txBody>
          <a:bodyPr/>
          <a:lstStyle/>
          <a:p>
            <a:r>
              <a:rPr lang="en-MX" dirty="0"/>
              <a:t>Una R</a:t>
            </a:r>
            <a:r>
              <a:rPr lang="en-US" dirty="0"/>
              <a:t>e</a:t>
            </a:r>
            <a:r>
              <a:rPr lang="en-MX" dirty="0"/>
              <a:t>d Neuronal va a ser un conjunto de perceptrones interconectados uno con el otro.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8020-80EA-204A-B7AA-ADDB3E8409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2" descr="http://ufldl.stanford.edu/wiki/images/9/99/Network331.png">
            <a:extLst>
              <a:ext uri="{FF2B5EF4-FFF2-40B4-BE49-F238E27FC236}">
                <a16:creationId xmlns:a16="http://schemas.microsoft.com/office/drawing/2014/main" id="{AEEBD78E-B068-3F4C-BB9C-3C9CD57B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6" y="1613311"/>
            <a:ext cx="2716634" cy="191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latex.codecogs.com/gif.latex?%5Cdpi%7B300%7D%20%5Chuge%20%5Cbegin%7Balign*%7D%20a_1%5E%7B%282%29%7D%20%26%3D%20f%28W_%7B11%7D%5E%7B%281%29%7Dx_1%20&amp;plus;%20W_%7B12%7D%5E%7B%281%29%7D%20x_2%20&amp;plus;%20W_%7B13%7D%5E%7B%281%29%7D%20x_3%20&amp;plus;%20b_1%5E%7B%281%29%7D%29%20%5C%5C%20a_2%5E%7B%282%29%7D%20%26%3D%20f%28W_%7B21%7D%5E%7B%281%29%7Dx_1%20&amp;plus;%20W_%7B22%7D%5E%7B%281%29%7D%20x_2%20&amp;plus;%20W_%7B23%7D%5E%7B%281%29%7D%20x_3%20&amp;plus;%20b_2%5E%7B%281%29%7D%29%20%5C%5C%20a_3%5E%7B%282%29%7D%20%26%3D%20f%28W_%7B31%7D%5E%7B%281%29%7Dx_1%20&amp;plus;%20W_%7B32%7D%5E%7B%281%29%7D%20x_2%20&amp;plus;%20W_%7B33%7D%5E%7B%281%29%7D%20x_3%20&amp;plus;%20b_3%5E%7B%281%29%7D%29%20%5C%5C%20h_%7BW%2Cb%7D%28x%29%20%26%3D%20a_1%5E%7B%283%29%7D%20%3D%20f%28W_%7B11%7D%5E%7B%282%29%7Da_1%5E%7B%282%29%7D%20&amp;plus;%20W_%7B12%7D%5E%7B%282%29%7D%20a_2%5E%7B%282%29%7D%20&amp;plus;%20W_%7B13%7D%5E%7B%282%29%7D%20a_3%5E%7B%282%29%7D%20&amp;plus;%20b_1%5E%7B%282%29%7D%29%20%5Cend%7Balign*%7D">
            <a:extLst>
              <a:ext uri="{FF2B5EF4-FFF2-40B4-BE49-F238E27FC236}">
                <a16:creationId xmlns:a16="http://schemas.microsoft.com/office/drawing/2014/main" id="{B7BB94CE-A2ED-BA41-95B4-01A91AD7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075" y="3412837"/>
            <a:ext cx="4104320" cy="11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157392-EB40-AE46-8A56-86D1F8EA30F8}"/>
                  </a:ext>
                </a:extLst>
              </p14:cNvPr>
              <p14:cNvContentPartPr/>
              <p14:nvPr/>
            </p14:nvContentPartPr>
            <p14:xfrm>
              <a:off x="2339640" y="1674720"/>
              <a:ext cx="5269320" cy="2099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157392-EB40-AE46-8A56-86D1F8EA30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0280" y="1665360"/>
                <a:ext cx="5288040" cy="21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09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C3BB-8B55-B546-AF86-D9903064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077DE-EE80-6542-9678-B7C335479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¿Qué es backpropagation?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9FDA-C28D-4A42-ACF9-498B3223A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433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66C6-CD42-124A-9ED0-14A48D81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AE45C-2B61-6D4F-A3F9-86F9ABBE5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E148D9-06C8-2248-879A-F47C26D83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Para </a:t>
            </a:r>
            <a:r>
              <a:rPr lang="en-US" sz="1800" dirty="0" err="1"/>
              <a:t>entrenar</a:t>
            </a:r>
            <a:r>
              <a:rPr lang="en-US" sz="1800" dirty="0"/>
              <a:t> redes </a:t>
            </a:r>
            <a:r>
              <a:rPr lang="en-US" sz="1800" dirty="0" err="1"/>
              <a:t>neuronales</a:t>
            </a:r>
            <a:r>
              <a:rPr lang="en-US" sz="1800" dirty="0"/>
              <a:t> </a:t>
            </a:r>
            <a:r>
              <a:rPr lang="en-US" sz="1800" dirty="0" err="1"/>
              <a:t>usamos</a:t>
            </a:r>
            <a:r>
              <a:rPr lang="en-US" sz="1800" dirty="0"/>
              <a:t> Error Backpropagation.</a:t>
            </a:r>
          </a:p>
          <a:p>
            <a:pPr lvl="1"/>
            <a:r>
              <a:rPr lang="en-US" sz="1800" dirty="0" err="1"/>
              <a:t>Encontramos</a:t>
            </a:r>
            <a:r>
              <a:rPr lang="en-US" sz="1800" dirty="0"/>
              <a:t> el error</a:t>
            </a:r>
          </a:p>
          <a:p>
            <a:pPr lvl="1"/>
            <a:r>
              <a:rPr lang="en-US" sz="1800" dirty="0" err="1"/>
              <a:t>Vamos</a:t>
            </a:r>
            <a:r>
              <a:rPr lang="en-US" sz="1800" dirty="0"/>
              <a:t> </a:t>
            </a:r>
            <a:r>
              <a:rPr lang="en-US" sz="1800" dirty="0" err="1"/>
              <a:t>hacia</a:t>
            </a:r>
            <a:r>
              <a:rPr lang="en-US" sz="1800" dirty="0"/>
              <a:t> </a:t>
            </a:r>
            <a:r>
              <a:rPr lang="en-US" sz="1800" dirty="0" err="1"/>
              <a:t>atras</a:t>
            </a:r>
            <a:r>
              <a:rPr lang="en-US" sz="1800" dirty="0"/>
              <a:t> </a:t>
            </a:r>
            <a:r>
              <a:rPr lang="en-US" sz="1800" dirty="0" err="1"/>
              <a:t>viendo</a:t>
            </a:r>
            <a:r>
              <a:rPr lang="en-US" sz="1800" dirty="0"/>
              <a:t> </a:t>
            </a:r>
            <a:r>
              <a:rPr lang="en-US" sz="1800" dirty="0" err="1"/>
              <a:t>cuanta</a:t>
            </a:r>
            <a:r>
              <a:rPr lang="en-US" sz="1800" dirty="0"/>
              <a:t> culpa </a:t>
            </a:r>
            <a:r>
              <a:rPr lang="en-US" sz="1800" dirty="0" err="1"/>
              <a:t>tiene</a:t>
            </a:r>
            <a:r>
              <a:rPr lang="en-US" sz="1800" dirty="0"/>
              <a:t> </a:t>
            </a: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unidad</a:t>
            </a:r>
            <a:endParaRPr lang="en-US" sz="1800" dirty="0"/>
          </a:p>
          <a:p>
            <a:pPr lvl="1"/>
            <a:r>
              <a:rPr lang="en-US" sz="1800" dirty="0" err="1"/>
              <a:t>Calculamos</a:t>
            </a:r>
            <a:r>
              <a:rPr lang="en-US" sz="1800" dirty="0"/>
              <a:t> la </a:t>
            </a:r>
            <a:r>
              <a:rPr lang="en-US" sz="1800" dirty="0" err="1"/>
              <a:t>derivada</a:t>
            </a:r>
            <a:r>
              <a:rPr lang="en-US" sz="1800" dirty="0"/>
              <a:t> de ese error, y </a:t>
            </a:r>
            <a:r>
              <a:rPr lang="en-US" sz="1800" dirty="0" err="1"/>
              <a:t>despues</a:t>
            </a:r>
            <a:r>
              <a:rPr lang="en-US" sz="1800" dirty="0"/>
              <a:t> </a:t>
            </a:r>
            <a:r>
              <a:rPr lang="en-US" sz="1800" dirty="0" err="1"/>
              <a:t>utilizamos</a:t>
            </a:r>
            <a:r>
              <a:rPr lang="en-US" sz="1800" dirty="0"/>
              <a:t> </a:t>
            </a:r>
            <a:r>
              <a:rPr lang="en-US" sz="1800" dirty="0" err="1"/>
              <a:t>Gradiente</a:t>
            </a:r>
            <a:r>
              <a:rPr lang="en-US" sz="1800" dirty="0"/>
              <a:t> </a:t>
            </a:r>
            <a:r>
              <a:rPr lang="en-US" sz="1800" dirty="0" err="1"/>
              <a:t>Descendente</a:t>
            </a:r>
            <a:r>
              <a:rPr lang="en-US" sz="1800" dirty="0"/>
              <a:t>.</a:t>
            </a:r>
          </a:p>
          <a:p>
            <a:pPr marL="3429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5535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A756-0E21-8247-B321-2382BABE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C877-CA29-8141-A278-E99F5A2C8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2" descr="http://ufldl.stanford.edu/wiki/images/9/99/Network331.png">
            <a:extLst>
              <a:ext uri="{FF2B5EF4-FFF2-40B4-BE49-F238E27FC236}">
                <a16:creationId xmlns:a16="http://schemas.microsoft.com/office/drawing/2014/main" id="{728E5258-03B4-0245-9DD7-80E24F4B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68" y="1251329"/>
            <a:ext cx="4002365" cy="282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4FB85-4FA5-6D4C-A7BC-D8C15A82663E}"/>
              </a:ext>
            </a:extLst>
          </p:cNvPr>
          <p:cNvSpPr txBox="1"/>
          <p:nvPr/>
        </p:nvSpPr>
        <p:spPr>
          <a:xfrm>
            <a:off x="3516661" y="4205263"/>
            <a:ext cx="3118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Evaluamos</a:t>
            </a:r>
            <a:r>
              <a:rPr lang="en-US" sz="1050" dirty="0"/>
              <a:t> los </a:t>
            </a:r>
            <a:r>
              <a:rPr lang="en-US" sz="1050" dirty="0" err="1"/>
              <a:t>errores</a:t>
            </a:r>
            <a:r>
              <a:rPr lang="en-US" sz="1050" dirty="0"/>
              <a:t> </a:t>
            </a:r>
            <a:r>
              <a:rPr lang="en-US" sz="1050" dirty="0" err="1"/>
              <a:t>en</a:t>
            </a:r>
            <a:r>
              <a:rPr lang="en-US" sz="1050" dirty="0"/>
              <a:t> los </a:t>
            </a:r>
            <a:r>
              <a:rPr lang="en-US" sz="1050" dirty="0" err="1"/>
              <a:t>nodos</a:t>
            </a:r>
            <a:r>
              <a:rPr lang="en-US" sz="1050" dirty="0"/>
              <a:t> </a:t>
            </a:r>
            <a:r>
              <a:rPr lang="en-US" sz="1050" dirty="0" err="1"/>
              <a:t>centrales</a:t>
            </a:r>
            <a:r>
              <a:rPr lang="en-US" sz="1050" dirty="0"/>
              <a:t> (</a:t>
            </a:r>
            <a:r>
              <a:rPr lang="el-GR" sz="1050" dirty="0"/>
              <a:t>δ</a:t>
            </a:r>
            <a:r>
              <a:rPr lang="en-US" sz="1050" dirty="0"/>
              <a:t>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BD6C7F-2C60-F947-B18E-63F04C111EF4}"/>
              </a:ext>
            </a:extLst>
          </p:cNvPr>
          <p:cNvSpPr/>
          <p:nvPr/>
        </p:nvSpPr>
        <p:spPr>
          <a:xfrm>
            <a:off x="4795091" y="2102845"/>
            <a:ext cx="1214610" cy="10989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1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5CE53A-F8D6-D940-90A9-CF21883CEC4B}"/>
              </a:ext>
            </a:extLst>
          </p:cNvPr>
          <p:cNvSpPr/>
          <p:nvPr/>
        </p:nvSpPr>
        <p:spPr>
          <a:xfrm>
            <a:off x="6129510" y="1254509"/>
            <a:ext cx="1075962" cy="5929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Labels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659AB4-C595-E844-AC51-7FEFA9549AA0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5898157" y="1760608"/>
            <a:ext cx="388924" cy="342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AF6005-18FC-724F-ABA4-3EDCEB3A366C}"/>
              </a:ext>
            </a:extLst>
          </p:cNvPr>
          <p:cNvSpPr/>
          <p:nvPr/>
        </p:nvSpPr>
        <p:spPr>
          <a:xfrm>
            <a:off x="3327094" y="1211142"/>
            <a:ext cx="1214610" cy="26433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1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A4BC50B-D0A0-894A-B088-870F0DC3307B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4600231" y="1300679"/>
            <a:ext cx="743639" cy="86069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936DA99-DD5B-BB4B-9080-4CD38ABBD94B}"/>
              </a:ext>
            </a:extLst>
          </p:cNvPr>
          <p:cNvSpPr/>
          <p:nvPr/>
        </p:nvSpPr>
        <p:spPr>
          <a:xfrm>
            <a:off x="4967815" y="1273976"/>
            <a:ext cx="364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800" dirty="0"/>
              <a:t>δ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9370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BE4A-3EE7-CD4F-BE38-90962EF4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A653F-E7A1-7A48-8801-6D4B957331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532E86-5BFF-A94D-AE05-3E158C3C59BF}"/>
              </a:ext>
            </a:extLst>
          </p:cNvPr>
          <p:cNvSpPr txBox="1">
            <a:spLocks/>
          </p:cNvSpPr>
          <p:nvPr/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Un gran </a:t>
            </a:r>
            <a:r>
              <a:rPr lang="en-US" dirty="0" err="1"/>
              <a:t>problema</a:t>
            </a:r>
            <a:r>
              <a:rPr lang="en-US" dirty="0"/>
              <a:t> es que </a:t>
            </a:r>
            <a:r>
              <a:rPr lang="en-US" dirty="0" err="1"/>
              <a:t>si</a:t>
            </a:r>
            <a:r>
              <a:rPr lang="en-US" dirty="0"/>
              <a:t> los </a:t>
            </a:r>
            <a:r>
              <a:rPr lang="el-GR" dirty="0"/>
              <a:t>δ</a:t>
            </a:r>
            <a:r>
              <a:rPr lang="en-US" dirty="0"/>
              <a:t> son </a:t>
            </a:r>
            <a:r>
              <a:rPr lang="en-US" dirty="0" err="1"/>
              <a:t>chicos</a:t>
            </a:r>
            <a:r>
              <a:rPr lang="en-US" dirty="0"/>
              <a:t>, se van a </a:t>
            </a:r>
            <a:r>
              <a:rPr lang="en-US" dirty="0" err="1"/>
              <a:t>ir</a:t>
            </a:r>
            <a:r>
              <a:rPr lang="en-US" dirty="0"/>
              <a:t> hacienda mas </a:t>
            </a:r>
            <a:r>
              <a:rPr lang="en-US" dirty="0" err="1"/>
              <a:t>chicos</a:t>
            </a:r>
            <a:r>
              <a:rPr lang="en-US" dirty="0"/>
              <a:t>.</a:t>
            </a:r>
          </a:p>
          <a:p>
            <a:r>
              <a:rPr lang="en-US" dirty="0"/>
              <a:t>Si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capas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terminar</a:t>
            </a:r>
            <a:r>
              <a:rPr lang="en-US" dirty="0"/>
              <a:t> con </a:t>
            </a:r>
            <a:r>
              <a:rPr lang="en-US" dirty="0" err="1"/>
              <a:t>errores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chicos</a:t>
            </a:r>
            <a:r>
              <a:rPr lang="en-US" dirty="0"/>
              <a:t>..</a:t>
            </a:r>
          </a:p>
          <a:p>
            <a:r>
              <a:rPr lang="en-US" dirty="0" err="1"/>
              <a:t>Gradiente</a:t>
            </a:r>
            <a:r>
              <a:rPr lang="en-US" dirty="0"/>
              <a:t> </a:t>
            </a:r>
            <a:r>
              <a:rPr lang="en-US" dirty="0" err="1"/>
              <a:t>Descendente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</a:t>
            </a:r>
            <a:r>
              <a:rPr lang="en-US" dirty="0" err="1"/>
              <a:t>esos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..</a:t>
            </a:r>
          </a:p>
          <a:p>
            <a:r>
              <a:rPr lang="en-US" dirty="0"/>
              <a:t>La explosion de DL se </a:t>
            </a:r>
            <a:r>
              <a:rPr lang="en-US" dirty="0" err="1"/>
              <a:t>dio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ese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dejo</a:t>
            </a:r>
            <a:r>
              <a:rPr lang="en-US" dirty="0"/>
              <a:t> de </a:t>
            </a:r>
            <a:r>
              <a:rPr lang="en-US" dirty="0" err="1"/>
              <a:t>existir</a:t>
            </a:r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9447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Keras/Tensorflow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6E179-946D-4F49-B783-246839206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0556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Paréntesis </a:t>
            </a:r>
            <a:r>
              <a:rPr lang="es-MX" dirty="0"/>
              <a:t>conceptual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72" y="3086780"/>
            <a:ext cx="25431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3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 esta ecuación se le denomina la perdida de “crossentropy”, y es la perdida tradicional cuando se habla de clasificadores.</a:t>
            </a:r>
          </a:p>
          <a:p>
            <a:pPr lvl="1"/>
            <a:r>
              <a:rPr lang="es-MX" dirty="0"/>
              <a:t>Recuerden que hablamos de perdida cuando hablamos de regresion/redes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219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Tensorflow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es?</a:t>
            </a:r>
          </a:p>
          <a:p>
            <a:pPr lvl="1"/>
            <a:r>
              <a:rPr lang="es-MX" dirty="0" err="1"/>
              <a:t>Tensorflow</a:t>
            </a:r>
            <a:r>
              <a:rPr lang="es-MX" dirty="0"/>
              <a:t> es un “modulo” (en realidad es un </a:t>
            </a:r>
            <a:r>
              <a:rPr lang="es-MX" dirty="0" err="1"/>
              <a:t>framework</a:t>
            </a:r>
            <a:r>
              <a:rPr lang="es-MX" dirty="0"/>
              <a:t>) de Python que facilita la implementación de redes neuronales y otros algoritmos de ML</a:t>
            </a:r>
          </a:p>
          <a:p>
            <a:r>
              <a:rPr lang="es-MX" dirty="0"/>
              <a:t>Alternativas</a:t>
            </a:r>
          </a:p>
          <a:p>
            <a:pPr lvl="1"/>
            <a:r>
              <a:rPr lang="es-MX" dirty="0" err="1"/>
              <a:t>Theano</a:t>
            </a:r>
            <a:r>
              <a:rPr lang="es-MX" dirty="0"/>
              <a:t>, </a:t>
            </a:r>
            <a:r>
              <a:rPr lang="es-MX" dirty="0" err="1"/>
              <a:t>PyTorch</a:t>
            </a:r>
            <a:r>
              <a:rPr lang="es-MX" dirty="0"/>
              <a:t>, </a:t>
            </a:r>
            <a:r>
              <a:rPr lang="es-MX" dirty="0" err="1"/>
              <a:t>Caffe</a:t>
            </a:r>
            <a:r>
              <a:rPr lang="es-MX" dirty="0"/>
              <a:t>, </a:t>
            </a:r>
            <a:r>
              <a:rPr lang="es-MX" dirty="0" err="1"/>
              <a:t>MxNet</a:t>
            </a:r>
            <a:r>
              <a:rPr lang="es-MX" dirty="0"/>
              <a:t> (Apache), CNTK (Microsoft)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2A4771-FC98-D34D-BB37-D03E55A61323}"/>
                  </a:ext>
                </a:extLst>
              </p14:cNvPr>
              <p14:cNvContentPartPr/>
              <p14:nvPr/>
            </p14:nvContentPartPr>
            <p14:xfrm>
              <a:off x="1865160" y="4128120"/>
              <a:ext cx="3642840" cy="41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2A4771-FC98-D34D-BB37-D03E55A613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5800" y="4118760"/>
                <a:ext cx="3661560" cy="4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5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F6D7-2CCC-1548-A209-93152F0B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Comparación de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70BEE-F2C4-0743-811A-08B6F862D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>
                <a:hlinkClick r:id="rId2"/>
              </a:rPr>
              <a:t>Si les interesa, hay varios recursos en linea para comparar cual es el mejor framework.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E077A-9DA9-0940-BE1B-76D53601B0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0058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0530-DAAC-0F46-94D6-0F9DC5A4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B942E-DE3D-8043-8E82-11948E754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CAF3DE-5D34-2E43-A990-96D6CB41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53" y="1556248"/>
            <a:ext cx="7439660" cy="28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24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2317187"/>
          </a:xfrm>
        </p:spPr>
        <p:txBody>
          <a:bodyPr/>
          <a:lstStyle/>
          <a:p>
            <a:r>
              <a:rPr lang="es-MX" dirty="0"/>
              <a:t>Con tantas opciones, se volvió difícil pasar modelos entre equipos, y se necesitaba re escribirlos y re entrenarlos</a:t>
            </a:r>
          </a:p>
          <a:p>
            <a:pPr lvl="1"/>
            <a:r>
              <a:rPr lang="es-MX" dirty="0"/>
              <a:t>Esto es costoso y toma tiempo.</a:t>
            </a:r>
          </a:p>
          <a:p>
            <a:pPr marL="533400" lvl="1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1026" name="Picture 2" descr="Image result for keras tenso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010" y="3285748"/>
            <a:ext cx="3178241" cy="135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06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Neural Networks/Deep Learning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68896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68101"/>
          </a:xfrm>
        </p:spPr>
        <p:txBody>
          <a:bodyPr/>
          <a:lstStyle/>
          <a:p>
            <a:r>
              <a:rPr lang="es-MX" dirty="0" err="1"/>
              <a:t>Keras</a:t>
            </a:r>
            <a:r>
              <a:rPr lang="es-MX" dirty="0"/>
              <a:t> es un módulo que va sobre </a:t>
            </a:r>
            <a:r>
              <a:rPr lang="es-MX" dirty="0" err="1"/>
              <a:t>Tensorflow</a:t>
            </a:r>
            <a:r>
              <a:rPr lang="es-MX" dirty="0"/>
              <a:t> (como la JVM va sobre el OS), y permite poder generalizar modelos entre </a:t>
            </a:r>
            <a:r>
              <a:rPr lang="es-MX" dirty="0" err="1"/>
              <a:t>frameworks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2050" name="Picture 2" descr="Image result for keras tenso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109" y="2964026"/>
            <a:ext cx="2481852" cy="1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60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realidad vamos a usar </a:t>
            </a:r>
            <a:r>
              <a:rPr lang="es-MX" dirty="0" err="1"/>
              <a:t>Keras</a:t>
            </a:r>
            <a:endParaRPr lang="es-MX" dirty="0"/>
          </a:p>
          <a:p>
            <a:pPr lvl="1"/>
            <a:r>
              <a:rPr lang="es-MX" dirty="0"/>
              <a:t>Es más generalizable</a:t>
            </a:r>
          </a:p>
          <a:p>
            <a:pPr lvl="1"/>
            <a:r>
              <a:rPr lang="es-MX" dirty="0"/>
              <a:t>Se puede usar ya sea en Python o en R</a:t>
            </a:r>
          </a:p>
          <a:p>
            <a:pPr lvl="1"/>
            <a:r>
              <a:rPr lang="es-MX" dirty="0"/>
              <a:t>La mayoría de los recursos los van a encontrar en </a:t>
            </a:r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8591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keras.models</a:t>
            </a:r>
            <a:r>
              <a:rPr lang="es-MX" dirty="0"/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 err="1"/>
              <a:t>Sequential</a:t>
            </a:r>
            <a:endParaRPr lang="es-MX" dirty="0"/>
          </a:p>
          <a:p>
            <a:pPr lvl="1"/>
            <a:r>
              <a:rPr lang="es-MX" dirty="0"/>
              <a:t>El modelo </a:t>
            </a:r>
            <a:r>
              <a:rPr lang="es-MX" dirty="0" err="1"/>
              <a:t>sequencial</a:t>
            </a:r>
            <a:r>
              <a:rPr lang="es-MX" dirty="0"/>
              <a:t> es el típico modelo de capas “</a:t>
            </a:r>
            <a:r>
              <a:rPr lang="es-MX" dirty="0" err="1"/>
              <a:t>stackeadas</a:t>
            </a:r>
            <a:r>
              <a:rPr lang="es-MX" dirty="0"/>
              <a:t>” una detrás de la otra.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8205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keras.layers</a:t>
            </a:r>
            <a:r>
              <a:rPr lang="es-MX" dirty="0"/>
              <a:t> </a:t>
            </a:r>
            <a:r>
              <a:rPr lang="es-MX" dirty="0" err="1"/>
              <a:t>import</a:t>
            </a:r>
            <a:r>
              <a:rPr lang="es-MX" dirty="0"/>
              <a:t> Dense</a:t>
            </a:r>
          </a:p>
          <a:p>
            <a:pPr lvl="1"/>
            <a:r>
              <a:rPr lang="es-MX" dirty="0"/>
              <a:t>Es el tipo de capa que se va a agregar, en este caso, dense es una capa de unidades totalmente conectadas una con otra.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9404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model.compile</a:t>
            </a:r>
            <a:r>
              <a:rPr lang="es-MX" dirty="0"/>
              <a:t>(</a:t>
            </a:r>
            <a:r>
              <a:rPr lang="es-MX" dirty="0" err="1"/>
              <a:t>loss</a:t>
            </a:r>
            <a:r>
              <a:rPr lang="es-MX" dirty="0"/>
              <a:t>='</a:t>
            </a:r>
            <a:r>
              <a:rPr lang="es-MX" dirty="0" err="1"/>
              <a:t>binary_crossentropy</a:t>
            </a:r>
            <a:r>
              <a:rPr lang="es-MX" dirty="0"/>
              <a:t>', </a:t>
            </a:r>
            <a:r>
              <a:rPr lang="es-MX" dirty="0" err="1"/>
              <a:t>optimizer</a:t>
            </a:r>
            <a:r>
              <a:rPr lang="es-MX" dirty="0"/>
              <a:t>='</a:t>
            </a:r>
            <a:r>
              <a:rPr lang="es-MX" dirty="0" err="1"/>
              <a:t>adam</a:t>
            </a:r>
            <a:r>
              <a:rPr lang="es-MX" dirty="0"/>
              <a:t>', </a:t>
            </a:r>
            <a:r>
              <a:rPr lang="es-MX" dirty="0" err="1"/>
              <a:t>metrics</a:t>
            </a:r>
            <a:r>
              <a:rPr lang="es-MX" dirty="0"/>
              <a:t>=['</a:t>
            </a:r>
            <a:r>
              <a:rPr lang="es-MX" dirty="0" err="1"/>
              <a:t>accuracy</a:t>
            </a:r>
            <a:r>
              <a:rPr lang="es-MX" dirty="0"/>
              <a:t>'])</a:t>
            </a:r>
          </a:p>
          <a:p>
            <a:pPr lvl="1"/>
            <a:r>
              <a:rPr lang="es-MX" dirty="0"/>
              <a:t>Al final el modelo debe de “compilarse”, donde definimos la perdida “</a:t>
            </a:r>
            <a:r>
              <a:rPr lang="es-MX" dirty="0" err="1"/>
              <a:t>loss</a:t>
            </a:r>
            <a:r>
              <a:rPr lang="es-MX" dirty="0"/>
              <a:t>”, el optimizador (en este caso es “Adam”)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C7B4A6-8A5D-7147-8679-29E06207679E}"/>
                  </a:ext>
                </a:extLst>
              </p14:cNvPr>
              <p14:cNvContentPartPr/>
              <p14:nvPr/>
            </p14:nvContentPartPr>
            <p14:xfrm>
              <a:off x="3695760" y="2680920"/>
              <a:ext cx="2032200" cy="38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C7B4A6-8A5D-7147-8679-29E0620767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6400" y="2671560"/>
                <a:ext cx="205092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952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Karma de Machine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Modelo</a:t>
            </a:r>
          </a:p>
          <a:p>
            <a:r>
              <a:rPr lang="es-MX" dirty="0"/>
              <a:t>Perdida</a:t>
            </a:r>
          </a:p>
          <a:p>
            <a:r>
              <a:rPr lang="es-MX" dirty="0"/>
              <a:t>Optimización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ADE948-2000-C745-9A69-D4FE40D06F49}"/>
                  </a:ext>
                </a:extLst>
              </p14:cNvPr>
              <p14:cNvContentPartPr/>
              <p14:nvPr/>
            </p14:nvContentPartPr>
            <p14:xfrm>
              <a:off x="1301400" y="2280600"/>
              <a:ext cx="2193480" cy="1318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ADE948-2000-C745-9A69-D4FE40D06F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2040" y="2271240"/>
                <a:ext cx="2212200" cy="13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084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model.fit</a:t>
            </a:r>
            <a:r>
              <a:rPr lang="en-US" dirty="0"/>
              <a:t>(X, Y, epochs=150, </a:t>
            </a:r>
            <a:r>
              <a:rPr lang="en-US" dirty="0" err="1"/>
              <a:t>batch_size</a:t>
            </a:r>
            <a:r>
              <a:rPr lang="en-US" dirty="0"/>
              <a:t>=10)</a:t>
            </a:r>
          </a:p>
          <a:p>
            <a:pPr lvl="1"/>
            <a:r>
              <a:rPr lang="en-US" dirty="0"/>
              <a:t>Epochs se </a:t>
            </a:r>
            <a:r>
              <a:rPr lang="en-US" dirty="0" err="1"/>
              <a:t>refiere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iteraciones</a:t>
            </a:r>
            <a:r>
              <a:rPr lang="en-US" dirty="0"/>
              <a:t> y </a:t>
            </a:r>
            <a:r>
              <a:rPr lang="en-US" dirty="0" err="1"/>
              <a:t>batch_size</a:t>
            </a:r>
            <a:r>
              <a:rPr lang="en-US" dirty="0"/>
              <a:t> a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 que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conjunto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iteración</a:t>
            </a:r>
            <a:r>
              <a:rPr lang="en-US" dirty="0"/>
              <a:t>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1814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MX" dirty="0"/>
              <a:t>scores = </a:t>
            </a:r>
            <a:r>
              <a:rPr lang="es-MX" dirty="0" err="1"/>
              <a:t>model.evaluate</a:t>
            </a:r>
            <a:r>
              <a:rPr lang="es-MX" dirty="0"/>
              <a:t>(X, Y)</a:t>
            </a:r>
          </a:p>
          <a:p>
            <a:pPr fontAlgn="base"/>
            <a:r>
              <a:rPr lang="es-MX" dirty="0" err="1"/>
              <a:t>print</a:t>
            </a:r>
            <a:r>
              <a:rPr lang="es-MX" dirty="0"/>
              <a:t>("\</a:t>
            </a:r>
            <a:r>
              <a:rPr lang="es-MX" dirty="0" err="1"/>
              <a:t>n%s</a:t>
            </a:r>
            <a:r>
              <a:rPr lang="es-MX" dirty="0"/>
              <a:t>: %.2f%%" % (</a:t>
            </a:r>
            <a:r>
              <a:rPr lang="es-MX" dirty="0" err="1"/>
              <a:t>model.metrics_names</a:t>
            </a:r>
            <a:r>
              <a:rPr lang="es-MX" dirty="0"/>
              <a:t>[1], scores[1]*100))</a:t>
            </a:r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2818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B622-71F7-CB4D-AA08-4252BE78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4FB4E-5BA8-E641-8FBB-8C9A06C4D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7C154-0EB1-B941-A26E-06783F80BA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397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Redes Neuronales </a:t>
            </a:r>
            <a:r>
              <a:rPr lang="es-MX" dirty="0" err="1"/>
              <a:t>Convolutivas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Todo es incertidumbre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7587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E0D5-7728-1842-8A56-2B9882E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Repaso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69750-9B98-8B49-B223-B770FEBAE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es una tabla Q?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34DE-39E0-7A44-B426-16C02140D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7928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Son el </a:t>
            </a:r>
            <a:r>
              <a:rPr lang="en-US" dirty="0" err="1"/>
              <a:t>estado</a:t>
            </a:r>
            <a:r>
              <a:rPr lang="en-US" dirty="0"/>
              <a:t> del arte para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patrones</a:t>
            </a:r>
            <a:r>
              <a:rPr lang="en-US" dirty="0"/>
              <a:t>, </a:t>
            </a:r>
            <a:r>
              <a:rPr lang="en-US" dirty="0" err="1"/>
              <a:t>es</a:t>
            </a:r>
            <a:r>
              <a:rPr lang="en-US" dirty="0"/>
              <a:t> lo que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Google/Amazon</a:t>
            </a:r>
          </a:p>
          <a:p>
            <a:r>
              <a:rPr lang="en-US" dirty="0"/>
              <a:t>Son </a:t>
            </a:r>
            <a:r>
              <a:rPr lang="en-US" dirty="0" err="1"/>
              <a:t>invariantes</a:t>
            </a:r>
            <a:r>
              <a:rPr lang="en-US" dirty="0"/>
              <a:t> a </a:t>
            </a:r>
            <a:r>
              <a:rPr lang="en-US" dirty="0" err="1"/>
              <a:t>transformaciones</a:t>
            </a:r>
            <a:r>
              <a:rPr lang="en-US" dirty="0"/>
              <a:t> (</a:t>
            </a:r>
            <a:r>
              <a:rPr lang="en-US" dirty="0" err="1"/>
              <a:t>traslación</a:t>
            </a:r>
            <a:r>
              <a:rPr lang="en-US" dirty="0"/>
              <a:t>, </a:t>
            </a:r>
            <a:r>
              <a:rPr lang="en-US" dirty="0" err="1"/>
              <a:t>escala</a:t>
            </a:r>
            <a:r>
              <a:rPr lang="en-US" dirty="0"/>
              <a:t>, </a:t>
            </a:r>
            <a:r>
              <a:rPr lang="en-US" dirty="0" err="1"/>
              <a:t>rotación</a:t>
            </a:r>
            <a:r>
              <a:rPr lang="en-US" dirty="0"/>
              <a:t>)</a:t>
            </a:r>
          </a:p>
          <a:p>
            <a:r>
              <a:rPr lang="en-US" dirty="0" err="1"/>
              <a:t>Aprenden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locales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0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504" y="1327350"/>
            <a:ext cx="1466850" cy="146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1327350"/>
            <a:ext cx="1466850" cy="1466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25" y="3111900"/>
            <a:ext cx="1466850" cy="146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425" y="3111900"/>
            <a:ext cx="1466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26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atacar</a:t>
            </a:r>
            <a:r>
              <a:rPr lang="en-US" dirty="0"/>
              <a:t> las </a:t>
            </a:r>
            <a:r>
              <a:rPr lang="en-US" dirty="0" err="1"/>
              <a:t>transformaciones</a:t>
            </a:r>
            <a:r>
              <a:rPr lang="en-US" dirty="0"/>
              <a:t> sin </a:t>
            </a:r>
            <a:r>
              <a:rPr lang="en-US" dirty="0" err="1"/>
              <a:t>usar</a:t>
            </a:r>
            <a:r>
              <a:rPr lang="en-US" dirty="0"/>
              <a:t> CNNs</a:t>
            </a:r>
          </a:p>
          <a:p>
            <a:pPr lvl="1"/>
            <a:r>
              <a:rPr lang="en-US" dirty="0" err="1"/>
              <a:t>Transformar</a:t>
            </a:r>
            <a:r>
              <a:rPr lang="en-US" dirty="0"/>
              <a:t> y </a:t>
            </a:r>
            <a:r>
              <a:rPr lang="en-US" dirty="0" err="1"/>
              <a:t>crear</a:t>
            </a:r>
            <a:r>
              <a:rPr lang="en-US" dirty="0"/>
              <a:t> un set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artificialmente</a:t>
            </a:r>
            <a:r>
              <a:rPr lang="en-US" dirty="0"/>
              <a:t> </a:t>
            </a:r>
            <a:r>
              <a:rPr lang="en-US" dirty="0" err="1"/>
              <a:t>grande</a:t>
            </a:r>
            <a:endParaRPr lang="en-US" dirty="0"/>
          </a:p>
          <a:p>
            <a:pPr lvl="1"/>
            <a:r>
              <a:rPr lang="en-US" dirty="0"/>
              <a:t>MNIST: 60,000 x 4 (rotation) x 4 (Translation) x 2 (scaling)</a:t>
            </a:r>
          </a:p>
          <a:p>
            <a:pPr lvl="2"/>
            <a:r>
              <a:rPr lang="en-US" dirty="0"/>
              <a:t>1,920,000</a:t>
            </a:r>
          </a:p>
          <a:p>
            <a:pPr lvl="2"/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solían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eso</a:t>
            </a:r>
            <a:endParaRPr lang="en-US" dirty="0"/>
          </a:p>
          <a:p>
            <a:pPr lvl="1"/>
            <a:r>
              <a:rPr lang="en-US" dirty="0" err="1"/>
              <a:t>Sólo</a:t>
            </a:r>
            <a:r>
              <a:rPr lang="en-US" dirty="0"/>
              <a:t> </a:t>
            </a:r>
            <a:r>
              <a:rPr lang="en-US" dirty="0" err="1"/>
              <a:t>asumí</a:t>
            </a:r>
            <a:r>
              <a:rPr lang="en-US" dirty="0"/>
              <a:t> 4 </a:t>
            </a:r>
            <a:r>
              <a:rPr lang="en-US" dirty="0" err="1"/>
              <a:t>grados</a:t>
            </a:r>
            <a:r>
              <a:rPr lang="en-US" dirty="0"/>
              <a:t> de </a:t>
            </a:r>
            <a:r>
              <a:rPr lang="en-US" dirty="0" err="1"/>
              <a:t>libertad</a:t>
            </a:r>
            <a:r>
              <a:rPr lang="en-US" dirty="0"/>
              <a:t> (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transformaciones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Que </a:t>
            </a:r>
            <a:r>
              <a:rPr lang="en-US" dirty="0" err="1"/>
              <a:t>pasaría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tuvieramos</a:t>
            </a:r>
            <a:r>
              <a:rPr lang="en-US" dirty="0"/>
              <a:t> voxels</a:t>
            </a:r>
          </a:p>
          <a:p>
            <a:r>
              <a:rPr lang="en-US" b="1" dirty="0"/>
              <a:t>Hay que utilizer un </a:t>
            </a:r>
            <a:r>
              <a:rPr lang="en-US" b="1" dirty="0" err="1"/>
              <a:t>modelo</a:t>
            </a:r>
            <a:r>
              <a:rPr lang="en-US" b="1" dirty="0"/>
              <a:t> que </a:t>
            </a:r>
            <a:r>
              <a:rPr lang="en-US" b="1" dirty="0" err="1"/>
              <a:t>aprenda</a:t>
            </a:r>
            <a:r>
              <a:rPr lang="en-US" b="1" dirty="0"/>
              <a:t> las </a:t>
            </a:r>
            <a:r>
              <a:rPr lang="en-US" b="1" dirty="0" err="1"/>
              <a:t>transformaciones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89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Características</a:t>
            </a:r>
            <a:r>
              <a:rPr lang="en-US" dirty="0"/>
              <a:t> locales y </a:t>
            </a:r>
            <a:r>
              <a:rPr lang="en-US" dirty="0" err="1"/>
              <a:t>estacionaridad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 no </a:t>
            </a:r>
            <a:r>
              <a:rPr lang="en-US" dirty="0" err="1"/>
              <a:t>describimos</a:t>
            </a:r>
            <a:r>
              <a:rPr lang="en-US" dirty="0"/>
              <a:t> las imagines completes, </a:t>
            </a:r>
            <a:r>
              <a:rPr lang="en-US" dirty="0" err="1"/>
              <a:t>pero</a:t>
            </a:r>
            <a:r>
              <a:rPr lang="en-US" dirty="0"/>
              <a:t> solo </a:t>
            </a:r>
            <a:r>
              <a:rPr lang="en-US" dirty="0" err="1"/>
              <a:t>características</a:t>
            </a:r>
            <a:endParaRPr lang="en-US" dirty="0"/>
          </a:p>
          <a:p>
            <a:pPr lvl="1"/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</a:t>
            </a:r>
            <a:r>
              <a:rPr lang="en-US" dirty="0" err="1"/>
              <a:t>transformaciones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r>
              <a:rPr lang="en-US" dirty="0"/>
              <a:t>.</a:t>
            </a:r>
          </a:p>
          <a:p>
            <a:r>
              <a:rPr lang="en-US" dirty="0" err="1"/>
              <a:t>Pedazos</a:t>
            </a:r>
            <a:r>
              <a:rPr lang="en-US" dirty="0"/>
              <a:t> de </a:t>
            </a:r>
            <a:r>
              <a:rPr lang="en-US" dirty="0" err="1"/>
              <a:t>imagen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89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 and local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mayoría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clasificadores</a:t>
            </a:r>
            <a:r>
              <a:rPr lang="en-US" dirty="0"/>
              <a:t> no le </a:t>
            </a:r>
            <a:r>
              <a:rPr lang="en-US" dirty="0" err="1"/>
              <a:t>importa</a:t>
            </a:r>
            <a:r>
              <a:rPr lang="en-US" dirty="0"/>
              <a:t> el </a:t>
            </a:r>
            <a:r>
              <a:rPr lang="en-US" dirty="0" err="1"/>
              <a:t>orden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pixeles</a:t>
            </a:r>
            <a:endParaRPr lang="en-US" dirty="0"/>
          </a:p>
          <a:p>
            <a:r>
              <a:rPr lang="en-US" dirty="0"/>
              <a:t>Las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tradicionales</a:t>
            </a:r>
            <a:r>
              <a:rPr lang="en-US" dirty="0"/>
              <a:t>, </a:t>
            </a:r>
            <a:r>
              <a:rPr lang="en-US" dirty="0" err="1"/>
              <a:t>aprenden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entre </a:t>
            </a:r>
            <a:r>
              <a:rPr lang="en-US" dirty="0" err="1"/>
              <a:t>datos</a:t>
            </a:r>
            <a:r>
              <a:rPr lang="en-US" dirty="0"/>
              <a:t>, no entre pixels.</a:t>
            </a:r>
          </a:p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solución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 lo major que </a:t>
            </a:r>
            <a:r>
              <a:rPr lang="en-US" dirty="0" err="1"/>
              <a:t>tenemos</a:t>
            </a:r>
            <a:r>
              <a:rPr lang="en-US" dirty="0"/>
              <a:t> “out of the box”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86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68" y="1422897"/>
            <a:ext cx="3992996" cy="2433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033" t="13831" r="55156" b="68606"/>
          <a:stretch/>
        </p:blipFill>
        <p:spPr>
          <a:xfrm>
            <a:off x="5244318" y="1661098"/>
            <a:ext cx="1062357" cy="1956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2972" t="39924" r="30300" b="44018"/>
          <a:stretch/>
        </p:blipFill>
        <p:spPr>
          <a:xfrm>
            <a:off x="6534781" y="1792056"/>
            <a:ext cx="1165342" cy="16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7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Imagenes</a:t>
            </a:r>
            <a:r>
              <a:rPr lang="en-US" dirty="0"/>
              <a:t> y </a:t>
            </a:r>
            <a:r>
              <a:rPr lang="en-US" dirty="0" err="1"/>
              <a:t>estacionaridad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Pequeñas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de la </a:t>
            </a:r>
            <a:r>
              <a:rPr lang="en-US" dirty="0" err="1"/>
              <a:t>imagen</a:t>
            </a:r>
            <a:r>
              <a:rPr lang="en-US" dirty="0"/>
              <a:t> van a </a:t>
            </a:r>
            <a:r>
              <a:rPr lang="en-US" dirty="0" err="1"/>
              <a:t>tener</a:t>
            </a:r>
            <a:r>
              <a:rPr lang="en-US" dirty="0"/>
              <a:t>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que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(</a:t>
            </a:r>
            <a:r>
              <a:rPr lang="en-US" dirty="0" err="1"/>
              <a:t>paredes</a:t>
            </a:r>
            <a:r>
              <a:rPr lang="en-US" dirty="0"/>
              <a:t>, </a:t>
            </a:r>
            <a:r>
              <a:rPr lang="en-US" dirty="0" err="1"/>
              <a:t>agua</a:t>
            </a:r>
            <a:r>
              <a:rPr lang="en-US" dirty="0"/>
              <a:t>, </a:t>
            </a:r>
            <a:r>
              <a:rPr lang="en-US" dirty="0" err="1"/>
              <a:t>cielo</a:t>
            </a:r>
            <a:r>
              <a:rPr lang="en-US" dirty="0"/>
              <a:t>)</a:t>
            </a:r>
          </a:p>
          <a:p>
            <a:r>
              <a:rPr lang="en-US" dirty="0"/>
              <a:t>Si </a:t>
            </a:r>
            <a:r>
              <a:rPr lang="en-US" dirty="0" err="1"/>
              <a:t>todas</a:t>
            </a:r>
            <a:r>
              <a:rPr lang="en-US" dirty="0"/>
              <a:t> las imagines </a:t>
            </a:r>
            <a:r>
              <a:rPr lang="en-US" dirty="0" err="1"/>
              <a:t>tienen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naturaleza</a:t>
            </a:r>
            <a:r>
              <a:rPr lang="en-US" dirty="0"/>
              <a:t> (RGB, </a:t>
            </a:r>
            <a:r>
              <a:rPr lang="en-US" dirty="0" err="1"/>
              <a:t>paisajes</a:t>
            </a:r>
            <a:r>
              <a:rPr lang="en-US" dirty="0"/>
              <a:t>),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entrenar</a:t>
            </a:r>
            <a:r>
              <a:rPr lang="en-US" dirty="0"/>
              <a:t> con </a:t>
            </a:r>
            <a:r>
              <a:rPr lang="en-US" dirty="0" err="1"/>
              <a:t>unas</a:t>
            </a:r>
            <a:r>
              <a:rPr lang="en-US" dirty="0"/>
              <a:t> </a:t>
            </a:r>
            <a:r>
              <a:rPr lang="en-US" dirty="0" err="1"/>
              <a:t>imagenes</a:t>
            </a:r>
            <a:r>
              <a:rPr lang="en-US" dirty="0"/>
              <a:t> y detector </a:t>
            </a:r>
            <a:r>
              <a:rPr lang="en-US" dirty="0" err="1"/>
              <a:t>otras</a:t>
            </a:r>
            <a:r>
              <a:rPr lang="en-US" dirty="0"/>
              <a:t>, </a:t>
            </a:r>
            <a:r>
              <a:rPr lang="en-US" dirty="0" err="1"/>
              <a:t>nunca</a:t>
            </a:r>
            <a:r>
              <a:rPr lang="en-US" dirty="0"/>
              <a:t> vistas.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96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Convolución</a:t>
            </a:r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7491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 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entrenamiento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ventaja</a:t>
            </a:r>
            <a:r>
              <a:rPr lang="en-US" dirty="0"/>
              <a:t> de la </a:t>
            </a:r>
            <a:r>
              <a:rPr lang="en-US" dirty="0" err="1"/>
              <a:t>invarianza</a:t>
            </a:r>
            <a:r>
              <a:rPr lang="en-US" dirty="0"/>
              <a:t> de las </a:t>
            </a:r>
            <a:r>
              <a:rPr lang="en-US" dirty="0" err="1"/>
              <a:t>imagenes</a:t>
            </a:r>
            <a:endParaRPr lang="en-US" dirty="0"/>
          </a:p>
          <a:p>
            <a:r>
              <a:rPr lang="en-US" dirty="0"/>
              <a:t>La red </a:t>
            </a:r>
            <a:r>
              <a:rPr lang="en-US" dirty="0" err="1"/>
              <a:t>aprendera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que no </a:t>
            </a:r>
            <a:r>
              <a:rPr lang="en-US" dirty="0" err="1"/>
              <a:t>varían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generales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75" y="2379862"/>
            <a:ext cx="2379559" cy="16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4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25" y="1158775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7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redes neuronales?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1322E3-48F9-0A46-A1BA-DE3D14FA7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51266"/>
              </p:ext>
            </p:extLst>
          </p:nvPr>
        </p:nvGraphicFramePr>
        <p:xfrm>
          <a:off x="1414272" y="2103374"/>
          <a:ext cx="6096000" cy="1483360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854156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163739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6977412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86982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X" b="1" dirty="0"/>
                        <a:t>Estado\Acción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6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23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4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663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98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convoluciones</a:t>
            </a:r>
            <a:r>
              <a:rPr lang="en-US" dirty="0"/>
              <a:t>, hay que </a:t>
            </a:r>
            <a:r>
              <a:rPr lang="en-US" dirty="0" err="1"/>
              <a:t>aprender</a:t>
            </a:r>
            <a:r>
              <a:rPr lang="en-US" dirty="0"/>
              <a:t> la </a:t>
            </a:r>
            <a:r>
              <a:rPr lang="en-US" dirty="0" err="1"/>
              <a:t>localudad</a:t>
            </a:r>
            <a:r>
              <a:rPr lang="en-US" dirty="0"/>
              <a:t>.</a:t>
            </a:r>
          </a:p>
          <a:p>
            <a:r>
              <a:rPr lang="en-US" dirty="0" err="1"/>
              <a:t>Tomamos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locales y </a:t>
            </a:r>
            <a:r>
              <a:rPr lang="en-US" dirty="0" err="1"/>
              <a:t>tomamos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sea el </a:t>
            </a:r>
            <a:r>
              <a:rPr lang="en-US" dirty="0" err="1"/>
              <a:t>máximo</a:t>
            </a:r>
            <a:r>
              <a:rPr lang="en-US" dirty="0"/>
              <a:t> o el </a:t>
            </a:r>
            <a:r>
              <a:rPr lang="en-US" dirty="0" err="1"/>
              <a:t>mínimo</a:t>
            </a:r>
            <a:r>
              <a:rPr lang="en-US" dirty="0"/>
              <a:t>.</a:t>
            </a:r>
          </a:p>
          <a:p>
            <a:r>
              <a:rPr lang="en-US" dirty="0" err="1"/>
              <a:t>Reducimos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features y </a:t>
            </a:r>
            <a:r>
              <a:rPr lang="en-US" dirty="0" err="1"/>
              <a:t>aumentamos</a:t>
            </a:r>
            <a:r>
              <a:rPr lang="en-US" dirty="0"/>
              <a:t> el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estacionaridad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92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32" y="1444345"/>
            <a:ext cx="3503760" cy="2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73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Entrenar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CNN </a:t>
            </a:r>
            <a:r>
              <a:rPr lang="en-US" dirty="0" err="1"/>
              <a:t>es</a:t>
            </a:r>
            <a:r>
              <a:rPr lang="en-US" dirty="0"/>
              <a:t> similar a </a:t>
            </a:r>
            <a:r>
              <a:rPr lang="en-US" dirty="0" err="1"/>
              <a:t>entrenar</a:t>
            </a:r>
            <a:r>
              <a:rPr lang="en-US" dirty="0"/>
              <a:t> con un set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artificialmente</a:t>
            </a:r>
            <a:r>
              <a:rPr lang="en-US" dirty="0"/>
              <a:t> </a:t>
            </a:r>
            <a:r>
              <a:rPr lang="en-US" dirty="0" err="1"/>
              <a:t>grande</a:t>
            </a:r>
            <a:endParaRPr lang="en-US" dirty="0"/>
          </a:p>
          <a:p>
            <a:r>
              <a:rPr lang="en-US" dirty="0"/>
              <a:t>Pooling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decrementar</a:t>
            </a:r>
            <a:r>
              <a:rPr lang="en-US" dirty="0"/>
              <a:t> la </a:t>
            </a:r>
            <a:r>
              <a:rPr lang="en-US" dirty="0" err="1"/>
              <a:t>dimensionalidad</a:t>
            </a:r>
            <a:r>
              <a:rPr lang="en-US" dirty="0"/>
              <a:t>.</a:t>
            </a:r>
          </a:p>
          <a:p>
            <a:r>
              <a:rPr lang="en-US" dirty="0"/>
              <a:t>La red </a:t>
            </a:r>
            <a:r>
              <a:rPr lang="en-US" dirty="0" err="1"/>
              <a:t>comparte</a:t>
            </a:r>
            <a:r>
              <a:rPr lang="en-US" dirty="0"/>
              <a:t> pesos para </a:t>
            </a:r>
            <a:r>
              <a:rPr lang="en-US" dirty="0" err="1"/>
              <a:t>aprovechar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pixels que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cercanos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2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EDD7-EB40-B44E-BD10-D19C00A9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Tabla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9269-174A-1E45-8C2E-4181DE1248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DB199AC-BAB1-1448-8557-006F0DD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84" y="2571750"/>
            <a:ext cx="3389884" cy="83692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7E17F9F-587F-384D-8B54-1D26C0DA4103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71AC31A-1759-4349-B414-06E8A82C092A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094C7-DF7E-6A41-90E7-BEDA87E39444}"/>
              </a:ext>
            </a:extLst>
          </p:cNvPr>
          <p:cNvSpPr/>
          <p:nvPr/>
        </p:nvSpPr>
        <p:spPr>
          <a:xfrm>
            <a:off x="814275" y="211008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99240-2E93-224D-9E38-9839E8F5BD6C}"/>
              </a:ext>
            </a:extLst>
          </p:cNvPr>
          <p:cNvSpPr/>
          <p:nvPr/>
        </p:nvSpPr>
        <p:spPr>
          <a:xfrm>
            <a:off x="6919468" y="206688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436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3E3D-71B0-9D4A-990C-86004112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2C52-5898-4F4A-ABB5-01BC2A956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A98897F-DE99-B044-AF00-BB2CB396F34F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7709C75-105B-2541-B3EC-6199A1F9865E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F5057-E195-AC4D-BCE1-6C76103D81AB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50B1-F0A9-F24A-A855-60CD52A01ECD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D4886-1553-6845-9F62-30D440FCFCC7}"/>
              </a:ext>
            </a:extLst>
          </p:cNvPr>
          <p:cNvSpPr/>
          <p:nvPr/>
        </p:nvSpPr>
        <p:spPr>
          <a:xfrm>
            <a:off x="2324412" y="2410071"/>
            <a:ext cx="35142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F(Estado)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296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3C54-7CF4-954B-9D12-555F4A5E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27435-406A-D04F-BBD0-32DE6AB42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Al hecho de utilizar una función en lugar de una tabla Q, se le llama aproximación de función de valor.</a:t>
            </a:r>
          </a:p>
          <a:p>
            <a:r>
              <a:rPr lang="en-MX" dirty="0"/>
              <a:t>“Value Function Aproximation”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F24C9-B291-684D-97E2-1A58E07644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199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ED3E-CF1E-9841-B0FA-E6D06172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Causas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F7560-A4B3-0C4D-9D56-A1AD4538E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Por que utilizariamos un modelo matemático en lugar de la tabla?</a:t>
            </a:r>
          </a:p>
          <a:p>
            <a:r>
              <a:rPr lang="en-MX" dirty="0"/>
              <a:t>Cuales son las limitaciones de un modelo matemático.</a:t>
            </a:r>
          </a:p>
          <a:p>
            <a:r>
              <a:rPr lang="en-MX" dirty="0"/>
              <a:t>Que modelo de Machine Learning se utiliza para mapear N-&gt;N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D046D-AA1C-124C-A25F-CF01ECBDF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5080176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17456</TotalTime>
  <Words>1201</Words>
  <Application>Microsoft Macintosh PowerPoint</Application>
  <PresentationFormat>On-screen Show (16:9)</PresentationFormat>
  <Paragraphs>200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Arvo</vt:lpstr>
      <vt:lpstr>Roboto Condensed Light</vt:lpstr>
      <vt:lpstr>Roboto Condensed</vt:lpstr>
      <vt:lpstr>Cambria Math</vt:lpstr>
      <vt:lpstr>Salerio template</vt:lpstr>
      <vt:lpstr>Machine Learning 2</vt:lpstr>
      <vt:lpstr>PowerPoint Presentation</vt:lpstr>
      <vt:lpstr>Neural Networks/Deep Learning</vt:lpstr>
      <vt:lpstr>Repaso</vt:lpstr>
      <vt:lpstr>Por que redes neuronales?</vt:lpstr>
      <vt:lpstr>Tabla Q</vt:lpstr>
      <vt:lpstr>PowerPoint Presentation</vt:lpstr>
      <vt:lpstr>Q-Learning</vt:lpstr>
      <vt:lpstr>Causas</vt:lpstr>
      <vt:lpstr>Repaso</vt:lpstr>
      <vt:lpstr>Caso de estudio</vt:lpstr>
      <vt:lpstr>PowerPoint Presentation</vt:lpstr>
      <vt:lpstr>Stationarity</vt:lpstr>
      <vt:lpstr>Feature Engineering</vt:lpstr>
      <vt:lpstr>Feature Engineering</vt:lpstr>
      <vt:lpstr>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Keras/Tensorflow</vt:lpstr>
      <vt:lpstr>PowerPoint Presentation</vt:lpstr>
      <vt:lpstr>PowerPoint Presentation</vt:lpstr>
      <vt:lpstr>Tensorflow</vt:lpstr>
      <vt:lpstr>Comparación de Frameworks</vt:lpstr>
      <vt:lpstr>PowerPoint Presentation</vt:lpstr>
      <vt:lpstr>Keras</vt:lpstr>
      <vt:lpstr>Keras</vt:lpstr>
      <vt:lpstr>Introducción</vt:lpstr>
      <vt:lpstr>Modelos</vt:lpstr>
      <vt:lpstr>PowerPoint Presentation</vt:lpstr>
      <vt:lpstr>PowerPoint Presentation</vt:lpstr>
      <vt:lpstr>Karma de Machine Learning</vt:lpstr>
      <vt:lpstr>PowerPoint Presentation</vt:lpstr>
      <vt:lpstr>PowerPoint Presentation</vt:lpstr>
      <vt:lpstr>PowerPoint Presentation</vt:lpstr>
      <vt:lpstr>Redes Neuronales Convolutivas</vt:lpstr>
      <vt:lpstr>Convolutional Neural Nets</vt:lpstr>
      <vt:lpstr>Image Transformations</vt:lpstr>
      <vt:lpstr>Transformaciones en imágenes</vt:lpstr>
      <vt:lpstr>Características locales y estacionaridad</vt:lpstr>
      <vt:lpstr>Classifiers and local features </vt:lpstr>
      <vt:lpstr>Images</vt:lpstr>
      <vt:lpstr>Imagenes y estacionaridad</vt:lpstr>
      <vt:lpstr>Convolución</vt:lpstr>
      <vt:lpstr>Convolutional Neural  Nets</vt:lpstr>
      <vt:lpstr>Convolution</vt:lpstr>
      <vt:lpstr>Pooling</vt:lpstr>
      <vt:lpstr>Pooling</vt:lpstr>
      <vt:lpstr>Analisis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Microsoft Office User</cp:lastModifiedBy>
  <cp:revision>123</cp:revision>
  <dcterms:modified xsi:type="dcterms:W3CDTF">2020-05-07T22:26:59Z</dcterms:modified>
</cp:coreProperties>
</file>